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6"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Lst>
  <p:sldSz cx="9144000" cy="5143500" type="screen16x9"/>
  <p:notesSz cx="6797675" cy="9926638"/>
  <p:embeddedFontLs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Nunito Sans" pitchFamily="2" charset="77"/>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O89DZETrNn7IdilutYzb37FVb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756"/>
  </p:normalViewPr>
  <p:slideViewPr>
    <p:cSldViewPr snapToGrid="0">
      <p:cViewPr varScale="1">
        <p:scale>
          <a:sx n="118" d="100"/>
          <a:sy n="118" d="100"/>
        </p:scale>
        <p:origin x="1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CH"/>
              <a:t>Nun kommen wir zum Hauptproblem in unserem Fall: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CH"/>
              <a:t>Wie erwähnt prüfen wir Wandelung nach OR 205. Welche Voraussetzungen sind zu beachten?</a:t>
            </a:r>
            <a:endParaRPr/>
          </a:p>
          <a:p>
            <a:pPr marL="171450" lvl="0" indent="-171450" algn="l" rtl="0">
              <a:lnSpc>
                <a:spcPct val="100000"/>
              </a:lnSpc>
              <a:spcBef>
                <a:spcPts val="0"/>
              </a:spcBef>
              <a:spcAft>
                <a:spcPts val="0"/>
              </a:spcAft>
              <a:buSzPts val="1400"/>
              <a:buFont typeface="Arial"/>
              <a:buChar char="-"/>
            </a:pPr>
            <a:r>
              <a:rPr lang="de-CH"/>
              <a:t>Mangel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CH"/>
              <a:t>Unterschema .--&gt; subsumtionsschema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CH"/>
              <a:t>Voraussetzungen erfüllt</a:t>
            </a:r>
            <a:endParaRPr/>
          </a:p>
          <a:p>
            <a:pPr marL="0" lvl="0" indent="0" algn="l" rtl="0">
              <a:lnSpc>
                <a:spcPct val="100000"/>
              </a:lnSpc>
              <a:spcBef>
                <a:spcPts val="0"/>
              </a:spcBef>
              <a:spcAft>
                <a:spcPts val="0"/>
              </a:spcAft>
              <a:buSzPts val="1400"/>
              <a:buNone/>
            </a:pPr>
            <a:r>
              <a:rPr lang="de-CH"/>
              <a:t>Folge?</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de-CH"/>
              <a:t>Hier Subsumption sehr ausführlich, an Prüfung bei Roberto dann nicht genau so machen (Zeit!!)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CH"/>
              <a:t>An Prüfung bei Herr Roberto: Antworten können schon die Beantwortung der Frage sein =&gt; direkt konzise Lösung mit relevanten juristischen Erwägungen</a:t>
            </a:r>
            <a:endParaRPr/>
          </a:p>
          <a:p>
            <a:pPr marL="0" lvl="0" indent="0" algn="l" rtl="0">
              <a:lnSpc>
                <a:spcPct val="100000"/>
              </a:lnSpc>
              <a:spcBef>
                <a:spcPts val="0"/>
              </a:spcBef>
              <a:spcAft>
                <a:spcPts val="0"/>
              </a:spcAft>
              <a:buSzPts val="1400"/>
              <a:buNone/>
            </a:pPr>
            <a:r>
              <a:rPr lang="de-CH"/>
              <a:t>Sprich: Wenn Vertrag klar ist nicht noch darauf eingehen und nicht zuerst alle Tatbestandsmerkmale und dann gesamthafte Subsumption.</a:t>
            </a:r>
            <a:endParaRPr/>
          </a:p>
          <a:p>
            <a:pPr marL="0" lvl="0" indent="0" algn="l" rtl="0">
              <a:lnSpc>
                <a:spcPct val="100000"/>
              </a:lnSpc>
              <a:spcBef>
                <a:spcPts val="0"/>
              </a:spcBef>
              <a:spcAft>
                <a:spcPts val="0"/>
              </a:spcAft>
              <a:buSzPts val="1400"/>
              <a:buNone/>
            </a:pPr>
            <a:r>
              <a:rPr lang="de-CH"/>
              <a:t>z.B. Es wurde rechtzeitig gerügt, da Herr X am gleichen Tag sich bei der Unternehmung gemeldet hat.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1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2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CH" dirty="0"/>
              <a:t>-Strukturiert</a:t>
            </a:r>
          </a:p>
          <a:p>
            <a:pPr marL="0" lvl="0" indent="0" algn="l" rtl="0">
              <a:lnSpc>
                <a:spcPct val="100000"/>
              </a:lnSpc>
              <a:spcBef>
                <a:spcPts val="0"/>
              </a:spcBef>
              <a:spcAft>
                <a:spcPts val="0"/>
              </a:spcAft>
              <a:buSzPts val="1400"/>
              <a:buNone/>
            </a:pPr>
            <a:r>
              <a:rPr lang="de-CH" dirty="0"/>
              <a:t>	Gesetz</a:t>
            </a:r>
          </a:p>
          <a:p>
            <a:pPr marL="0" lvl="0" indent="0" algn="l" rtl="0">
              <a:lnSpc>
                <a:spcPct val="100000"/>
              </a:lnSpc>
              <a:spcBef>
                <a:spcPts val="0"/>
              </a:spcBef>
              <a:spcAft>
                <a:spcPts val="0"/>
              </a:spcAft>
              <a:buSzPts val="1400"/>
              <a:buNone/>
            </a:pPr>
            <a:r>
              <a:rPr lang="de-CH" dirty="0"/>
              <a:t>	Zusammenhänge verstehen</a:t>
            </a:r>
          </a:p>
          <a:p>
            <a:pPr marL="171450" lvl="0" indent="-171450" algn="l" rtl="0">
              <a:lnSpc>
                <a:spcPct val="100000"/>
              </a:lnSpc>
              <a:spcBef>
                <a:spcPts val="0"/>
              </a:spcBef>
              <a:spcAft>
                <a:spcPts val="0"/>
              </a:spcAft>
              <a:buSzPts val="1400"/>
            </a:pPr>
            <a:r>
              <a:rPr lang="de-CH" dirty="0"/>
              <a:t>Grundlagen und Details</a:t>
            </a:r>
          </a:p>
          <a:p>
            <a:pPr marL="628650" lvl="1" indent="-171450" algn="l" rtl="0">
              <a:lnSpc>
                <a:spcPct val="100000"/>
              </a:lnSpc>
              <a:spcBef>
                <a:spcPts val="0"/>
              </a:spcBef>
              <a:spcAft>
                <a:spcPts val="0"/>
              </a:spcAft>
              <a:buSzPts val="1400"/>
            </a:pPr>
            <a:r>
              <a:rPr lang="de-CH" dirty="0" err="1"/>
              <a:t>Kärten</a:t>
            </a:r>
            <a:r>
              <a:rPr lang="de-CH" dirty="0"/>
              <a:t> z.B. für Details</a:t>
            </a:r>
          </a:p>
          <a:p>
            <a:pPr marL="171450" lvl="0" indent="-171450" algn="l" rtl="0">
              <a:lnSpc>
                <a:spcPct val="100000"/>
              </a:lnSpc>
              <a:spcBef>
                <a:spcPts val="0"/>
              </a:spcBef>
              <a:spcAft>
                <a:spcPts val="0"/>
              </a:spcAft>
              <a:buSzPts val="1400"/>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CH"/>
              <a:t>Beispielsfall wird durch den Abend begleiten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CH"/>
              <a:t>Sachverhalt aufarbeiten und </a:t>
            </a:r>
            <a:r>
              <a:rPr lang="de-CH" b="1"/>
              <a:t>Probleme</a:t>
            </a:r>
            <a:r>
              <a:rPr lang="de-CH"/>
              <a:t> erkennen→ juristische Lösung von sammlung von SV-Problemen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CH" u="sng"/>
              <a:t>Eselsbrücke</a:t>
            </a:r>
            <a:r>
              <a:rPr lang="de-CH"/>
              <a:t>: Wer will was von wem Woraus</a:t>
            </a:r>
            <a:endParaRPr/>
          </a:p>
          <a:p>
            <a:pPr marL="0" lvl="0" indent="0" algn="l" rtl="0">
              <a:lnSpc>
                <a:spcPct val="100000"/>
              </a:lnSpc>
              <a:spcBef>
                <a:spcPts val="0"/>
              </a:spcBef>
              <a:spcAft>
                <a:spcPts val="0"/>
              </a:spcAft>
              <a:buSzPts val="1400"/>
              <a:buNone/>
            </a:pPr>
            <a:r>
              <a:rPr lang="de-CH"/>
              <a:t>Josef will Ersatz des Glühweins, Ersatz für die Kosten der Reinigungsarbeiten und Gewinnausfall</a:t>
            </a:r>
            <a:endParaRPr/>
          </a:p>
          <a:p>
            <a:pPr marL="0" lvl="0" indent="0" algn="l" rtl="0">
              <a:lnSpc>
                <a:spcPct val="100000"/>
              </a:lnSpc>
              <a:spcBef>
                <a:spcPts val="0"/>
              </a:spcBef>
              <a:spcAft>
                <a:spcPts val="0"/>
              </a:spcAft>
              <a:buSzPts val="1400"/>
              <a:buNone/>
            </a:pPr>
            <a:r>
              <a:rPr lang="de-CH"/>
              <a:t>Woraus? Hier geht es erstmals um Vertragsdefinition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CH" dirty="0"/>
              <a:t>Welcher Vertrag liegt vor?</a:t>
            </a:r>
            <a:endParaRPr dirty="0"/>
          </a:p>
          <a:p>
            <a:pPr marL="0" lvl="0" indent="0" algn="l" rtl="0">
              <a:lnSpc>
                <a:spcPct val="100000"/>
              </a:lnSpc>
              <a:spcBef>
                <a:spcPts val="0"/>
              </a:spcBef>
              <a:spcAft>
                <a:spcPts val="0"/>
              </a:spcAft>
              <a:buSzPts val="1400"/>
              <a:buNone/>
            </a:pPr>
            <a:r>
              <a:rPr lang="de-CH" dirty="0"/>
              <a:t>Folgende Fragen können zur Klärung dienen</a:t>
            </a:r>
          </a:p>
          <a:p>
            <a:pPr marL="0" lvl="0" indent="0" algn="l" rtl="0">
              <a:lnSpc>
                <a:spcPct val="100000"/>
              </a:lnSpc>
              <a:spcBef>
                <a:spcPts val="0"/>
              </a:spcBef>
              <a:spcAft>
                <a:spcPts val="0"/>
              </a:spcAft>
              <a:buSzPts val="1400"/>
              <a:buNone/>
            </a:pPr>
            <a:endParaRPr lang="de-CH" dirty="0"/>
          </a:p>
          <a:p>
            <a:pPr marL="0" lvl="0" indent="0" algn="l" rtl="0">
              <a:lnSpc>
                <a:spcPct val="100000"/>
              </a:lnSpc>
              <a:spcBef>
                <a:spcPts val="0"/>
              </a:spcBef>
              <a:spcAft>
                <a:spcPts val="0"/>
              </a:spcAft>
              <a:buSzPts val="1400"/>
              <a:buNone/>
            </a:pPr>
            <a:r>
              <a:rPr lang="de-CH" dirty="0"/>
              <a:t>Lösung: Kaufvertrag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CH"/>
              <a:t>Schliesslich weiss man das man sich im Vertragsrecht befindet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CH"/>
              <a:t>Welche Ansprüche bestehen generell?</a:t>
            </a:r>
            <a:endParaRPr/>
          </a:p>
          <a:p>
            <a:pPr marL="0" lvl="0" indent="0" algn="l" rtl="0">
              <a:lnSpc>
                <a:spcPct val="100000"/>
              </a:lnSpc>
              <a:spcBef>
                <a:spcPts val="0"/>
              </a:spcBef>
              <a:spcAft>
                <a:spcPts val="0"/>
              </a:spcAft>
              <a:buSzPts val="1400"/>
              <a:buNone/>
            </a:pPr>
            <a:r>
              <a:rPr lang="de-CH"/>
              <a:t>Welcher sollte gewählt werden? Wandelung wegen verschuldensunabhängigem Schadenersatz, keine Exkulpation möglich (OR 97)</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7"/>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7"/>
          <p:cNvSpPr txBox="1">
            <a:spLocks noGrp="1"/>
          </p:cNvSpPr>
          <p:nvPr>
            <p:ph type="ctrTitle"/>
          </p:nvPr>
        </p:nvSpPr>
        <p:spPr>
          <a:xfrm>
            <a:off x="468925" y="2387250"/>
            <a:ext cx="3636600" cy="22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67031"/>
              </a:buClr>
              <a:buSzPts val="3000"/>
              <a:buNone/>
              <a:defRPr sz="3000" b="1">
                <a:solidFill>
                  <a:srgbClr val="F67031"/>
                </a:solidFill>
              </a:defRPr>
            </a:lvl1pPr>
            <a:lvl2pPr lvl="1" algn="l">
              <a:lnSpc>
                <a:spcPct val="100000"/>
              </a:lnSpc>
              <a:spcBef>
                <a:spcPts val="0"/>
              </a:spcBef>
              <a:spcAft>
                <a:spcPts val="0"/>
              </a:spcAft>
              <a:buClr>
                <a:srgbClr val="F67031"/>
              </a:buClr>
              <a:buSzPts val="3000"/>
              <a:buNone/>
              <a:defRPr sz="3000" b="1">
                <a:solidFill>
                  <a:srgbClr val="F67031"/>
                </a:solidFill>
              </a:defRPr>
            </a:lvl2pPr>
            <a:lvl3pPr lvl="2" algn="l">
              <a:lnSpc>
                <a:spcPct val="100000"/>
              </a:lnSpc>
              <a:spcBef>
                <a:spcPts val="0"/>
              </a:spcBef>
              <a:spcAft>
                <a:spcPts val="0"/>
              </a:spcAft>
              <a:buClr>
                <a:srgbClr val="F67031"/>
              </a:buClr>
              <a:buSzPts val="3000"/>
              <a:buNone/>
              <a:defRPr sz="3000" b="1">
                <a:solidFill>
                  <a:srgbClr val="F67031"/>
                </a:solidFill>
              </a:defRPr>
            </a:lvl3pPr>
            <a:lvl4pPr lvl="3" algn="l">
              <a:lnSpc>
                <a:spcPct val="100000"/>
              </a:lnSpc>
              <a:spcBef>
                <a:spcPts val="0"/>
              </a:spcBef>
              <a:spcAft>
                <a:spcPts val="0"/>
              </a:spcAft>
              <a:buClr>
                <a:srgbClr val="F67031"/>
              </a:buClr>
              <a:buSzPts val="3000"/>
              <a:buNone/>
              <a:defRPr sz="3000" b="1">
                <a:solidFill>
                  <a:srgbClr val="F67031"/>
                </a:solidFill>
              </a:defRPr>
            </a:lvl4pPr>
            <a:lvl5pPr lvl="4" algn="l">
              <a:lnSpc>
                <a:spcPct val="100000"/>
              </a:lnSpc>
              <a:spcBef>
                <a:spcPts val="0"/>
              </a:spcBef>
              <a:spcAft>
                <a:spcPts val="0"/>
              </a:spcAft>
              <a:buClr>
                <a:srgbClr val="F67031"/>
              </a:buClr>
              <a:buSzPts val="3000"/>
              <a:buNone/>
              <a:defRPr sz="3000" b="1">
                <a:solidFill>
                  <a:srgbClr val="F67031"/>
                </a:solidFill>
              </a:defRPr>
            </a:lvl5pPr>
            <a:lvl6pPr lvl="5" algn="l">
              <a:lnSpc>
                <a:spcPct val="100000"/>
              </a:lnSpc>
              <a:spcBef>
                <a:spcPts val="0"/>
              </a:spcBef>
              <a:spcAft>
                <a:spcPts val="0"/>
              </a:spcAft>
              <a:buClr>
                <a:srgbClr val="F67031"/>
              </a:buClr>
              <a:buSzPts val="3000"/>
              <a:buNone/>
              <a:defRPr sz="3000" b="1">
                <a:solidFill>
                  <a:srgbClr val="F67031"/>
                </a:solidFill>
              </a:defRPr>
            </a:lvl6pPr>
            <a:lvl7pPr lvl="6" algn="l">
              <a:lnSpc>
                <a:spcPct val="100000"/>
              </a:lnSpc>
              <a:spcBef>
                <a:spcPts val="0"/>
              </a:spcBef>
              <a:spcAft>
                <a:spcPts val="0"/>
              </a:spcAft>
              <a:buClr>
                <a:srgbClr val="F67031"/>
              </a:buClr>
              <a:buSzPts val="3000"/>
              <a:buNone/>
              <a:defRPr sz="3000" b="1">
                <a:solidFill>
                  <a:srgbClr val="F67031"/>
                </a:solidFill>
              </a:defRPr>
            </a:lvl7pPr>
            <a:lvl8pPr lvl="7" algn="l">
              <a:lnSpc>
                <a:spcPct val="100000"/>
              </a:lnSpc>
              <a:spcBef>
                <a:spcPts val="0"/>
              </a:spcBef>
              <a:spcAft>
                <a:spcPts val="0"/>
              </a:spcAft>
              <a:buClr>
                <a:srgbClr val="F67031"/>
              </a:buClr>
              <a:buSzPts val="3000"/>
              <a:buNone/>
              <a:defRPr sz="3000" b="1">
                <a:solidFill>
                  <a:srgbClr val="F67031"/>
                </a:solidFill>
              </a:defRPr>
            </a:lvl8pPr>
            <a:lvl9pPr lvl="8" algn="l">
              <a:lnSpc>
                <a:spcPct val="100000"/>
              </a:lnSpc>
              <a:spcBef>
                <a:spcPts val="0"/>
              </a:spcBef>
              <a:spcAft>
                <a:spcPts val="0"/>
              </a:spcAft>
              <a:buClr>
                <a:srgbClr val="F67031"/>
              </a:buClr>
              <a:buSzPts val="3000"/>
              <a:buNone/>
              <a:defRPr sz="3000" b="1">
                <a:solidFill>
                  <a:srgbClr val="F67031"/>
                </a:solidFill>
              </a:defRPr>
            </a:lvl9pPr>
          </a:lstStyle>
          <a:p>
            <a:endParaRPr/>
          </a:p>
        </p:txBody>
      </p:sp>
      <p:sp>
        <p:nvSpPr>
          <p:cNvPr id="12" name="Google Shape;12;p27"/>
          <p:cNvSpPr/>
          <p:nvPr/>
        </p:nvSpPr>
        <p:spPr>
          <a:xfrm>
            <a:off x="4574900" y="-150"/>
            <a:ext cx="185400" cy="5143500"/>
          </a:xfrm>
          <a:prstGeom prst="rect">
            <a:avLst/>
          </a:prstGeom>
          <a:gradFill>
            <a:gsLst>
              <a:gs pos="0">
                <a:srgbClr val="000014">
                  <a:alpha val="49411"/>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half">
  <p:cSld name="TITLE_AND_BODY_1_1_1">
    <p:spTree>
      <p:nvGrpSpPr>
        <p:cNvPr id="1" name="Shape 68"/>
        <p:cNvGrpSpPr/>
        <p:nvPr/>
      </p:nvGrpSpPr>
      <p:grpSpPr>
        <a:xfrm>
          <a:off x="0" y="0"/>
          <a:ext cx="0" cy="0"/>
          <a:chOff x="0" y="0"/>
          <a:chExt cx="0" cy="0"/>
        </a:xfrm>
      </p:grpSpPr>
      <p:sp>
        <p:nvSpPr>
          <p:cNvPr id="69" name="Google Shape;69;p31"/>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1"/>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 name="Google Shape;71;p31"/>
          <p:cNvSpPr txBox="1">
            <a:spLocks noGrp="1"/>
          </p:cNvSpPr>
          <p:nvPr>
            <p:ph type="title"/>
          </p:nvPr>
        </p:nvSpPr>
        <p:spPr>
          <a:xfrm>
            <a:off x="511425" y="575500"/>
            <a:ext cx="3517200" cy="973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67031"/>
              </a:buClr>
              <a:buSzPts val="2400"/>
              <a:buNone/>
              <a:defRPr>
                <a:solidFill>
                  <a:srgbClr val="F67031"/>
                </a:solidFill>
              </a:defRPr>
            </a:lvl1pPr>
            <a:lvl2pPr lvl="1" algn="l">
              <a:lnSpc>
                <a:spcPct val="100000"/>
              </a:lnSpc>
              <a:spcBef>
                <a:spcPts val="0"/>
              </a:spcBef>
              <a:spcAft>
                <a:spcPts val="0"/>
              </a:spcAft>
              <a:buClr>
                <a:srgbClr val="F67031"/>
              </a:buClr>
              <a:buSzPts val="2400"/>
              <a:buNone/>
              <a:defRPr>
                <a:solidFill>
                  <a:srgbClr val="F67031"/>
                </a:solidFill>
              </a:defRPr>
            </a:lvl2pPr>
            <a:lvl3pPr lvl="2" algn="l">
              <a:lnSpc>
                <a:spcPct val="100000"/>
              </a:lnSpc>
              <a:spcBef>
                <a:spcPts val="0"/>
              </a:spcBef>
              <a:spcAft>
                <a:spcPts val="0"/>
              </a:spcAft>
              <a:buClr>
                <a:srgbClr val="F67031"/>
              </a:buClr>
              <a:buSzPts val="2400"/>
              <a:buNone/>
              <a:defRPr>
                <a:solidFill>
                  <a:srgbClr val="F67031"/>
                </a:solidFill>
              </a:defRPr>
            </a:lvl3pPr>
            <a:lvl4pPr lvl="3" algn="l">
              <a:lnSpc>
                <a:spcPct val="100000"/>
              </a:lnSpc>
              <a:spcBef>
                <a:spcPts val="0"/>
              </a:spcBef>
              <a:spcAft>
                <a:spcPts val="0"/>
              </a:spcAft>
              <a:buClr>
                <a:srgbClr val="F67031"/>
              </a:buClr>
              <a:buSzPts val="2400"/>
              <a:buNone/>
              <a:defRPr>
                <a:solidFill>
                  <a:srgbClr val="F67031"/>
                </a:solidFill>
              </a:defRPr>
            </a:lvl4pPr>
            <a:lvl5pPr lvl="4" algn="l">
              <a:lnSpc>
                <a:spcPct val="100000"/>
              </a:lnSpc>
              <a:spcBef>
                <a:spcPts val="0"/>
              </a:spcBef>
              <a:spcAft>
                <a:spcPts val="0"/>
              </a:spcAft>
              <a:buClr>
                <a:srgbClr val="F67031"/>
              </a:buClr>
              <a:buSzPts val="2400"/>
              <a:buNone/>
              <a:defRPr>
                <a:solidFill>
                  <a:srgbClr val="F67031"/>
                </a:solidFill>
              </a:defRPr>
            </a:lvl5pPr>
            <a:lvl6pPr lvl="5" algn="l">
              <a:lnSpc>
                <a:spcPct val="100000"/>
              </a:lnSpc>
              <a:spcBef>
                <a:spcPts val="0"/>
              </a:spcBef>
              <a:spcAft>
                <a:spcPts val="0"/>
              </a:spcAft>
              <a:buClr>
                <a:srgbClr val="F67031"/>
              </a:buClr>
              <a:buSzPts val="2400"/>
              <a:buNone/>
              <a:defRPr>
                <a:solidFill>
                  <a:srgbClr val="F67031"/>
                </a:solidFill>
              </a:defRPr>
            </a:lvl6pPr>
            <a:lvl7pPr lvl="6" algn="l">
              <a:lnSpc>
                <a:spcPct val="100000"/>
              </a:lnSpc>
              <a:spcBef>
                <a:spcPts val="0"/>
              </a:spcBef>
              <a:spcAft>
                <a:spcPts val="0"/>
              </a:spcAft>
              <a:buClr>
                <a:srgbClr val="F67031"/>
              </a:buClr>
              <a:buSzPts val="2400"/>
              <a:buNone/>
              <a:defRPr>
                <a:solidFill>
                  <a:srgbClr val="F67031"/>
                </a:solidFill>
              </a:defRPr>
            </a:lvl7pPr>
            <a:lvl8pPr lvl="7" algn="l">
              <a:lnSpc>
                <a:spcPct val="100000"/>
              </a:lnSpc>
              <a:spcBef>
                <a:spcPts val="0"/>
              </a:spcBef>
              <a:spcAft>
                <a:spcPts val="0"/>
              </a:spcAft>
              <a:buClr>
                <a:srgbClr val="F67031"/>
              </a:buClr>
              <a:buSzPts val="2400"/>
              <a:buNone/>
              <a:defRPr>
                <a:solidFill>
                  <a:srgbClr val="F67031"/>
                </a:solidFill>
              </a:defRPr>
            </a:lvl8pPr>
            <a:lvl9pPr lvl="8" algn="l">
              <a:lnSpc>
                <a:spcPct val="100000"/>
              </a:lnSpc>
              <a:spcBef>
                <a:spcPts val="0"/>
              </a:spcBef>
              <a:spcAft>
                <a:spcPts val="0"/>
              </a:spcAft>
              <a:buClr>
                <a:srgbClr val="F67031"/>
              </a:buClr>
              <a:buSzPts val="2400"/>
              <a:buNone/>
              <a:defRPr>
                <a:solidFill>
                  <a:srgbClr val="F67031"/>
                </a:solidFill>
              </a:defRPr>
            </a:lvl9pPr>
          </a:lstStyle>
          <a:p>
            <a:endParaRPr/>
          </a:p>
        </p:txBody>
      </p:sp>
      <p:sp>
        <p:nvSpPr>
          <p:cNvPr id="72" name="Google Shape;72;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
        <p:nvSpPr>
          <p:cNvPr id="73" name="Google Shape;73;p31"/>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60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4"/>
        <p:cNvGrpSpPr/>
        <p:nvPr/>
      </p:nvGrpSpPr>
      <p:grpSpPr>
        <a:xfrm>
          <a:off x="0" y="0"/>
          <a:ext cx="0" cy="0"/>
          <a:chOff x="0" y="0"/>
          <a:chExt cx="0" cy="0"/>
        </a:xfrm>
      </p:grpSpPr>
      <p:sp>
        <p:nvSpPr>
          <p:cNvPr id="75" name="Google Shape;75;p32"/>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 name="Google Shape;76;p32"/>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2"/>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78" name="Google Shape;78;p32"/>
          <p:cNvSpPr txBox="1">
            <a:spLocks noGrp="1"/>
          </p:cNvSpPr>
          <p:nvPr>
            <p:ph type="body" idx="1"/>
          </p:nvPr>
        </p:nvSpPr>
        <p:spPr>
          <a:xfrm>
            <a:off x="3062200" y="575500"/>
            <a:ext cx="2730000" cy="39810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600"/>
              </a:spcBef>
              <a:spcAft>
                <a:spcPts val="0"/>
              </a:spcAft>
              <a:buSzPts val="1100"/>
              <a:buChar char="▪"/>
              <a:defRPr sz="1100"/>
            </a:lvl1pPr>
            <a:lvl2pPr marL="914400" lvl="1" indent="-298450" algn="l">
              <a:lnSpc>
                <a:spcPct val="115000"/>
              </a:lnSpc>
              <a:spcBef>
                <a:spcPts val="0"/>
              </a:spcBef>
              <a:spcAft>
                <a:spcPts val="0"/>
              </a:spcAft>
              <a:buSzPts val="1100"/>
              <a:buChar char="-"/>
              <a:defRPr sz="1100"/>
            </a:lvl2pPr>
            <a:lvl3pPr marL="1371600" lvl="2" indent="-298450" algn="l">
              <a:lnSpc>
                <a:spcPct val="115000"/>
              </a:lnSpc>
              <a:spcBef>
                <a:spcPts val="0"/>
              </a:spcBef>
              <a:spcAft>
                <a:spcPts val="0"/>
              </a:spcAft>
              <a:buSzPts val="1100"/>
              <a:buChar char="-"/>
              <a:defRPr sz="1100"/>
            </a:lvl3pPr>
            <a:lvl4pPr marL="1828800" lvl="3" indent="-298450" algn="l">
              <a:lnSpc>
                <a:spcPct val="115000"/>
              </a:lnSpc>
              <a:spcBef>
                <a:spcPts val="0"/>
              </a:spcBef>
              <a:spcAft>
                <a:spcPts val="0"/>
              </a:spcAft>
              <a:buSzPts val="1100"/>
              <a:buChar char="-"/>
              <a:defRPr sz="1100"/>
            </a:lvl4pPr>
            <a:lvl5pPr marL="2286000" lvl="4" indent="-298450" algn="l">
              <a:lnSpc>
                <a:spcPct val="115000"/>
              </a:lnSpc>
              <a:spcBef>
                <a:spcPts val="0"/>
              </a:spcBef>
              <a:spcAft>
                <a:spcPts val="0"/>
              </a:spcAft>
              <a:buSzPts val="1100"/>
              <a:buChar char="-"/>
              <a:defRPr sz="1100"/>
            </a:lvl5pPr>
            <a:lvl6pPr marL="2743200" lvl="5" indent="-298450" algn="l">
              <a:lnSpc>
                <a:spcPct val="115000"/>
              </a:lnSpc>
              <a:spcBef>
                <a:spcPts val="0"/>
              </a:spcBef>
              <a:spcAft>
                <a:spcPts val="0"/>
              </a:spcAft>
              <a:buSzPts val="1100"/>
              <a:buChar char="-"/>
              <a:defRPr sz="1100"/>
            </a:lvl6pPr>
            <a:lvl7pPr marL="3200400" lvl="6" indent="-298450" algn="l">
              <a:lnSpc>
                <a:spcPct val="115000"/>
              </a:lnSpc>
              <a:spcBef>
                <a:spcPts val="0"/>
              </a:spcBef>
              <a:spcAft>
                <a:spcPts val="0"/>
              </a:spcAft>
              <a:buSzPts val="1100"/>
              <a:buChar char="-"/>
              <a:defRPr sz="1100"/>
            </a:lvl7pPr>
            <a:lvl8pPr marL="3657600" lvl="7" indent="-298450" algn="l">
              <a:lnSpc>
                <a:spcPct val="115000"/>
              </a:lnSpc>
              <a:spcBef>
                <a:spcPts val="0"/>
              </a:spcBef>
              <a:spcAft>
                <a:spcPts val="0"/>
              </a:spcAft>
              <a:buSzPts val="1100"/>
              <a:buChar char="-"/>
              <a:defRPr sz="1100"/>
            </a:lvl8pPr>
            <a:lvl9pPr marL="4114800" lvl="8" indent="-298450" algn="l">
              <a:lnSpc>
                <a:spcPct val="115000"/>
              </a:lnSpc>
              <a:spcBef>
                <a:spcPts val="0"/>
              </a:spcBef>
              <a:spcAft>
                <a:spcPts val="0"/>
              </a:spcAft>
              <a:buSzPts val="1100"/>
              <a:buChar char="-"/>
              <a:defRPr sz="1100"/>
            </a:lvl9pPr>
          </a:lstStyle>
          <a:p>
            <a:endParaRPr/>
          </a:p>
        </p:txBody>
      </p:sp>
      <p:sp>
        <p:nvSpPr>
          <p:cNvPr id="79" name="Google Shape;79;p32"/>
          <p:cNvSpPr txBox="1">
            <a:spLocks noGrp="1"/>
          </p:cNvSpPr>
          <p:nvPr>
            <p:ph type="body" idx="2"/>
          </p:nvPr>
        </p:nvSpPr>
        <p:spPr>
          <a:xfrm>
            <a:off x="5956701" y="575500"/>
            <a:ext cx="2730000" cy="39810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600"/>
              </a:spcBef>
              <a:spcAft>
                <a:spcPts val="0"/>
              </a:spcAft>
              <a:buSzPts val="1100"/>
              <a:buChar char="▪"/>
              <a:defRPr sz="1100"/>
            </a:lvl1pPr>
            <a:lvl2pPr marL="914400" lvl="1" indent="-298450" algn="l">
              <a:lnSpc>
                <a:spcPct val="115000"/>
              </a:lnSpc>
              <a:spcBef>
                <a:spcPts val="0"/>
              </a:spcBef>
              <a:spcAft>
                <a:spcPts val="0"/>
              </a:spcAft>
              <a:buSzPts val="1100"/>
              <a:buChar char="-"/>
              <a:defRPr sz="1100"/>
            </a:lvl2pPr>
            <a:lvl3pPr marL="1371600" lvl="2" indent="-298450" algn="l">
              <a:lnSpc>
                <a:spcPct val="115000"/>
              </a:lnSpc>
              <a:spcBef>
                <a:spcPts val="0"/>
              </a:spcBef>
              <a:spcAft>
                <a:spcPts val="0"/>
              </a:spcAft>
              <a:buSzPts val="1100"/>
              <a:buChar char="-"/>
              <a:defRPr sz="1100"/>
            </a:lvl3pPr>
            <a:lvl4pPr marL="1828800" lvl="3" indent="-298450" algn="l">
              <a:lnSpc>
                <a:spcPct val="115000"/>
              </a:lnSpc>
              <a:spcBef>
                <a:spcPts val="0"/>
              </a:spcBef>
              <a:spcAft>
                <a:spcPts val="0"/>
              </a:spcAft>
              <a:buSzPts val="1100"/>
              <a:buChar char="-"/>
              <a:defRPr sz="1100"/>
            </a:lvl4pPr>
            <a:lvl5pPr marL="2286000" lvl="4" indent="-298450" algn="l">
              <a:lnSpc>
                <a:spcPct val="115000"/>
              </a:lnSpc>
              <a:spcBef>
                <a:spcPts val="0"/>
              </a:spcBef>
              <a:spcAft>
                <a:spcPts val="0"/>
              </a:spcAft>
              <a:buSzPts val="1100"/>
              <a:buChar char="-"/>
              <a:defRPr sz="1100"/>
            </a:lvl5pPr>
            <a:lvl6pPr marL="2743200" lvl="5" indent="-298450" algn="l">
              <a:lnSpc>
                <a:spcPct val="115000"/>
              </a:lnSpc>
              <a:spcBef>
                <a:spcPts val="0"/>
              </a:spcBef>
              <a:spcAft>
                <a:spcPts val="0"/>
              </a:spcAft>
              <a:buSzPts val="1100"/>
              <a:buChar char="-"/>
              <a:defRPr sz="1100"/>
            </a:lvl6pPr>
            <a:lvl7pPr marL="3200400" lvl="6" indent="-298450" algn="l">
              <a:lnSpc>
                <a:spcPct val="115000"/>
              </a:lnSpc>
              <a:spcBef>
                <a:spcPts val="0"/>
              </a:spcBef>
              <a:spcAft>
                <a:spcPts val="0"/>
              </a:spcAft>
              <a:buSzPts val="1100"/>
              <a:buChar char="-"/>
              <a:defRPr sz="1100"/>
            </a:lvl7pPr>
            <a:lvl8pPr marL="3657600" lvl="7" indent="-298450" algn="l">
              <a:lnSpc>
                <a:spcPct val="115000"/>
              </a:lnSpc>
              <a:spcBef>
                <a:spcPts val="0"/>
              </a:spcBef>
              <a:spcAft>
                <a:spcPts val="0"/>
              </a:spcAft>
              <a:buSzPts val="1100"/>
              <a:buChar char="-"/>
              <a:defRPr sz="1100"/>
            </a:lvl8pPr>
            <a:lvl9pPr marL="4114800" lvl="8" indent="-298450" algn="l">
              <a:lnSpc>
                <a:spcPct val="115000"/>
              </a:lnSpc>
              <a:spcBef>
                <a:spcPts val="0"/>
              </a:spcBef>
              <a:spcAft>
                <a:spcPts val="0"/>
              </a:spcAft>
              <a:buSzPts val="1100"/>
              <a:buChar char="-"/>
              <a:defRPr sz="1100"/>
            </a:lvl9pPr>
          </a:lstStyle>
          <a:p>
            <a:endParaRPr/>
          </a:p>
        </p:txBody>
      </p:sp>
      <p:sp>
        <p:nvSpPr>
          <p:cNvPr id="80" name="Google Shape;80;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
        <p:cNvGrpSpPr/>
        <p:nvPr/>
      </p:nvGrpSpPr>
      <p:grpSpPr>
        <a:xfrm>
          <a:off x="0" y="0"/>
          <a:ext cx="0" cy="0"/>
          <a:chOff x="0" y="0"/>
          <a:chExt cx="0" cy="0"/>
        </a:xfrm>
      </p:grpSpPr>
      <p:sp>
        <p:nvSpPr>
          <p:cNvPr id="14" name="Google Shape;14;p35"/>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5"/>
          <p:cNvSpPr txBox="1">
            <a:spLocks noGrp="1"/>
          </p:cNvSpPr>
          <p:nvPr>
            <p:ph type="subTitle" idx="1"/>
          </p:nvPr>
        </p:nvSpPr>
        <p:spPr>
          <a:xfrm>
            <a:off x="646550" y="1989500"/>
            <a:ext cx="3246900" cy="212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16" name="Google Shape;16;p3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
        <p:nvSpPr>
          <p:cNvPr id="17" name="Google Shape;17;p35"/>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18;p35"/>
          <p:cNvSpPr txBox="1">
            <a:spLocks noGrp="1"/>
          </p:cNvSpPr>
          <p:nvPr>
            <p:ph type="body" idx="2"/>
          </p:nvPr>
        </p:nvSpPr>
        <p:spPr>
          <a:xfrm>
            <a:off x="5130225" y="1016000"/>
            <a:ext cx="3470700" cy="3099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F67031"/>
              </a:buClr>
              <a:buSzPts val="1800"/>
              <a:buAutoNum type="arabicPeriod"/>
              <a:defRPr sz="1800"/>
            </a:lvl1pPr>
            <a:lvl2pPr marL="914400" lvl="1" indent="-317500" algn="l">
              <a:lnSpc>
                <a:spcPct val="115000"/>
              </a:lnSpc>
              <a:spcBef>
                <a:spcPts val="1000"/>
              </a:spcBef>
              <a:spcAft>
                <a:spcPts val="0"/>
              </a:spcAft>
              <a:buSzPts val="1400"/>
              <a:buAutoNum type="alphaLcPeriod"/>
              <a:defRPr>
                <a:solidFill>
                  <a:srgbClr val="999999"/>
                </a:solidFill>
              </a:defRPr>
            </a:lvl2pPr>
            <a:lvl3pPr marL="1371600" lvl="2" indent="-317500" algn="l">
              <a:lnSpc>
                <a:spcPct val="115000"/>
              </a:lnSpc>
              <a:spcBef>
                <a:spcPts val="1000"/>
              </a:spcBef>
              <a:spcAft>
                <a:spcPts val="0"/>
              </a:spcAft>
              <a:buSzPts val="1400"/>
              <a:buAutoNum type="romanLcPeriod"/>
              <a:defRPr>
                <a:solidFill>
                  <a:srgbClr val="999999"/>
                </a:solidFill>
              </a:defRPr>
            </a:lvl3pPr>
            <a:lvl4pPr marL="1828800" lvl="3" indent="-317500" algn="l">
              <a:lnSpc>
                <a:spcPct val="115000"/>
              </a:lnSpc>
              <a:spcBef>
                <a:spcPts val="1000"/>
              </a:spcBef>
              <a:spcAft>
                <a:spcPts val="0"/>
              </a:spcAft>
              <a:buSzPts val="1400"/>
              <a:buAutoNum type="arabicPeriod"/>
              <a:defRPr>
                <a:solidFill>
                  <a:srgbClr val="999999"/>
                </a:solidFill>
              </a:defRPr>
            </a:lvl4pPr>
            <a:lvl5pPr marL="2286000" lvl="4" indent="-317500" algn="l">
              <a:lnSpc>
                <a:spcPct val="115000"/>
              </a:lnSpc>
              <a:spcBef>
                <a:spcPts val="1000"/>
              </a:spcBef>
              <a:spcAft>
                <a:spcPts val="0"/>
              </a:spcAft>
              <a:buClr>
                <a:srgbClr val="999999"/>
              </a:buClr>
              <a:buSzPts val="1400"/>
              <a:buAutoNum type="alphaLcPeriod"/>
              <a:defRPr>
                <a:solidFill>
                  <a:srgbClr val="999999"/>
                </a:solidFill>
              </a:defRPr>
            </a:lvl5pPr>
            <a:lvl6pPr marL="2743200" lvl="5" indent="-317500" algn="l">
              <a:lnSpc>
                <a:spcPct val="115000"/>
              </a:lnSpc>
              <a:spcBef>
                <a:spcPts val="1000"/>
              </a:spcBef>
              <a:spcAft>
                <a:spcPts val="0"/>
              </a:spcAft>
              <a:buClr>
                <a:srgbClr val="999999"/>
              </a:buClr>
              <a:buSzPts val="1400"/>
              <a:buAutoNum type="romanLcPeriod"/>
              <a:defRPr>
                <a:solidFill>
                  <a:srgbClr val="999999"/>
                </a:solidFill>
              </a:defRPr>
            </a:lvl6pPr>
            <a:lvl7pPr marL="3200400" lvl="6" indent="-317500" algn="l">
              <a:lnSpc>
                <a:spcPct val="115000"/>
              </a:lnSpc>
              <a:spcBef>
                <a:spcPts val="1000"/>
              </a:spcBef>
              <a:spcAft>
                <a:spcPts val="0"/>
              </a:spcAft>
              <a:buClr>
                <a:srgbClr val="999999"/>
              </a:buClr>
              <a:buSzPts val="1400"/>
              <a:buAutoNum type="arabicPeriod"/>
              <a:defRPr>
                <a:solidFill>
                  <a:srgbClr val="999999"/>
                </a:solidFill>
              </a:defRPr>
            </a:lvl7pPr>
            <a:lvl8pPr marL="3657600" lvl="7" indent="-317500" algn="l">
              <a:lnSpc>
                <a:spcPct val="115000"/>
              </a:lnSpc>
              <a:spcBef>
                <a:spcPts val="1000"/>
              </a:spcBef>
              <a:spcAft>
                <a:spcPts val="0"/>
              </a:spcAft>
              <a:buClr>
                <a:srgbClr val="999999"/>
              </a:buClr>
              <a:buSzPts val="1400"/>
              <a:buAutoNum type="alphaLcPeriod"/>
              <a:defRPr>
                <a:solidFill>
                  <a:srgbClr val="999999"/>
                </a:solidFill>
              </a:defRPr>
            </a:lvl8pPr>
            <a:lvl9pPr marL="4114800" lvl="8" indent="-317500" algn="l">
              <a:lnSpc>
                <a:spcPct val="115000"/>
              </a:lnSpc>
              <a:spcBef>
                <a:spcPts val="1000"/>
              </a:spcBef>
              <a:spcAft>
                <a:spcPts val="1000"/>
              </a:spcAft>
              <a:buClr>
                <a:srgbClr val="999999"/>
              </a:buClr>
              <a:buSzPts val="1400"/>
              <a:buAutoNum type="romanLcPeriod"/>
              <a:defRPr>
                <a:solidFill>
                  <a:srgbClr val="999999"/>
                </a:solidFill>
              </a:defRPr>
            </a:lvl9pPr>
          </a:lstStyle>
          <a:p>
            <a:endParaRPr/>
          </a:p>
        </p:txBody>
      </p:sp>
      <p:sp>
        <p:nvSpPr>
          <p:cNvPr id="19" name="Google Shape;19;p35"/>
          <p:cNvSpPr txBox="1">
            <a:spLocks noGrp="1"/>
          </p:cNvSpPr>
          <p:nvPr>
            <p:ph type="title"/>
          </p:nvPr>
        </p:nvSpPr>
        <p:spPr>
          <a:xfrm>
            <a:off x="646573" y="1016000"/>
            <a:ext cx="3246900" cy="97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21" name="Google Shape;21;p36"/>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22;p36"/>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6"/>
          <p:cNvSpPr txBox="1">
            <a:spLocks noGrp="1"/>
          </p:cNvSpPr>
          <p:nvPr>
            <p:ph type="body" idx="1"/>
          </p:nvPr>
        </p:nvSpPr>
        <p:spPr>
          <a:xfrm>
            <a:off x="1847275" y="1704600"/>
            <a:ext cx="5449500" cy="2714700"/>
          </a:xfrm>
          <a:prstGeom prst="rect">
            <a:avLst/>
          </a:prstGeom>
          <a:noFill/>
          <a:ln>
            <a:noFill/>
          </a:ln>
        </p:spPr>
        <p:txBody>
          <a:bodyPr spcFirstLastPara="1" wrap="square" lIns="91425" tIns="91425" rIns="91425" bIns="91425" anchor="t" anchorCtr="0">
            <a:noAutofit/>
          </a:bodyPr>
          <a:lstStyle>
            <a:lvl1pPr marL="457200" lvl="0" indent="-381000" algn="ctr">
              <a:lnSpc>
                <a:spcPct val="115000"/>
              </a:lnSpc>
              <a:spcBef>
                <a:spcPts val="600"/>
              </a:spcBef>
              <a:spcAft>
                <a:spcPts val="0"/>
              </a:spcAft>
              <a:buSzPts val="2400"/>
              <a:buFont typeface="Georgia"/>
              <a:buChar char="▪"/>
              <a:defRPr sz="2400" i="1">
                <a:latin typeface="Georgia"/>
                <a:ea typeface="Georgia"/>
                <a:cs typeface="Georgia"/>
                <a:sym typeface="Georgia"/>
              </a:defRPr>
            </a:lvl1pPr>
            <a:lvl2pPr marL="914400" lvl="1" indent="-381000" algn="ctr">
              <a:lnSpc>
                <a:spcPct val="115000"/>
              </a:lnSpc>
              <a:spcBef>
                <a:spcPts val="0"/>
              </a:spcBef>
              <a:spcAft>
                <a:spcPts val="0"/>
              </a:spcAft>
              <a:buSzPts val="2400"/>
              <a:buFont typeface="Georgia"/>
              <a:buChar char="-"/>
              <a:defRPr sz="2400" i="1">
                <a:latin typeface="Georgia"/>
                <a:ea typeface="Georgia"/>
                <a:cs typeface="Georgia"/>
                <a:sym typeface="Georgia"/>
              </a:defRPr>
            </a:lvl2pPr>
            <a:lvl3pPr marL="1371600" lvl="2" indent="-381000" algn="ctr">
              <a:lnSpc>
                <a:spcPct val="115000"/>
              </a:lnSpc>
              <a:spcBef>
                <a:spcPts val="0"/>
              </a:spcBef>
              <a:spcAft>
                <a:spcPts val="0"/>
              </a:spcAft>
              <a:buSzPts val="2400"/>
              <a:buFont typeface="Georgia"/>
              <a:buChar char="-"/>
              <a:defRPr sz="2400" i="1">
                <a:latin typeface="Georgia"/>
                <a:ea typeface="Georgia"/>
                <a:cs typeface="Georgia"/>
                <a:sym typeface="Georgia"/>
              </a:defRPr>
            </a:lvl3pPr>
            <a:lvl4pPr marL="1828800" lvl="3" indent="-381000" algn="ctr">
              <a:lnSpc>
                <a:spcPct val="115000"/>
              </a:lnSpc>
              <a:spcBef>
                <a:spcPts val="0"/>
              </a:spcBef>
              <a:spcAft>
                <a:spcPts val="0"/>
              </a:spcAft>
              <a:buSzPts val="2400"/>
              <a:buFont typeface="Georgia"/>
              <a:buChar char="-"/>
              <a:defRPr sz="2400" i="1">
                <a:latin typeface="Georgia"/>
                <a:ea typeface="Georgia"/>
                <a:cs typeface="Georgia"/>
                <a:sym typeface="Georgia"/>
              </a:defRPr>
            </a:lvl4pPr>
            <a:lvl5pPr marL="2286000" lvl="4" indent="-381000" algn="ctr">
              <a:lnSpc>
                <a:spcPct val="115000"/>
              </a:lnSpc>
              <a:spcBef>
                <a:spcPts val="0"/>
              </a:spcBef>
              <a:spcAft>
                <a:spcPts val="0"/>
              </a:spcAft>
              <a:buSzPts val="2400"/>
              <a:buFont typeface="Georgia"/>
              <a:buChar char="-"/>
              <a:defRPr sz="2400" i="1">
                <a:latin typeface="Georgia"/>
                <a:ea typeface="Georgia"/>
                <a:cs typeface="Georgia"/>
                <a:sym typeface="Georgia"/>
              </a:defRPr>
            </a:lvl5pPr>
            <a:lvl6pPr marL="2743200" lvl="5" indent="-381000" algn="ctr">
              <a:lnSpc>
                <a:spcPct val="115000"/>
              </a:lnSpc>
              <a:spcBef>
                <a:spcPts val="0"/>
              </a:spcBef>
              <a:spcAft>
                <a:spcPts val="0"/>
              </a:spcAft>
              <a:buSzPts val="2400"/>
              <a:buFont typeface="Georgia"/>
              <a:buChar char="-"/>
              <a:defRPr sz="2400" i="1">
                <a:latin typeface="Georgia"/>
                <a:ea typeface="Georgia"/>
                <a:cs typeface="Georgia"/>
                <a:sym typeface="Georgia"/>
              </a:defRPr>
            </a:lvl6pPr>
            <a:lvl7pPr marL="3200400" lvl="6" indent="-381000" algn="ctr">
              <a:lnSpc>
                <a:spcPct val="115000"/>
              </a:lnSpc>
              <a:spcBef>
                <a:spcPts val="0"/>
              </a:spcBef>
              <a:spcAft>
                <a:spcPts val="0"/>
              </a:spcAft>
              <a:buSzPts val="2400"/>
              <a:buFont typeface="Georgia"/>
              <a:buChar char="-"/>
              <a:defRPr sz="2400" i="1">
                <a:latin typeface="Georgia"/>
                <a:ea typeface="Georgia"/>
                <a:cs typeface="Georgia"/>
                <a:sym typeface="Georgia"/>
              </a:defRPr>
            </a:lvl7pPr>
            <a:lvl8pPr marL="3657600" lvl="7" indent="-381000" algn="ctr">
              <a:lnSpc>
                <a:spcPct val="115000"/>
              </a:lnSpc>
              <a:spcBef>
                <a:spcPts val="0"/>
              </a:spcBef>
              <a:spcAft>
                <a:spcPts val="0"/>
              </a:spcAft>
              <a:buSzPts val="2400"/>
              <a:buFont typeface="Georgia"/>
              <a:buChar char="-"/>
              <a:defRPr sz="2400" i="1">
                <a:latin typeface="Georgia"/>
                <a:ea typeface="Georgia"/>
                <a:cs typeface="Georgia"/>
                <a:sym typeface="Georgia"/>
              </a:defRPr>
            </a:lvl8pPr>
            <a:lvl9pPr marL="4114800" lvl="8" indent="-381000" algn="ctr">
              <a:lnSpc>
                <a:spcPct val="115000"/>
              </a:lnSpc>
              <a:spcBef>
                <a:spcPts val="0"/>
              </a:spcBef>
              <a:spcAft>
                <a:spcPts val="0"/>
              </a:spcAft>
              <a:buSzPts val="2400"/>
              <a:buFont typeface="Georgia"/>
              <a:buChar char="-"/>
              <a:defRPr sz="2400" i="1">
                <a:latin typeface="Georgia"/>
                <a:ea typeface="Georgia"/>
                <a:cs typeface="Georgia"/>
                <a:sym typeface="Georgia"/>
              </a:defRPr>
            </a:lvl9pPr>
          </a:lstStyle>
          <a:p>
            <a:endParaRPr/>
          </a:p>
        </p:txBody>
      </p:sp>
      <p:sp>
        <p:nvSpPr>
          <p:cNvPr id="24" name="Google Shape;24;p36"/>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de-CH" sz="7200" b="0" i="0" u="none" strike="noStrike" cap="none">
                <a:solidFill>
                  <a:srgbClr val="FFFFFF"/>
                </a:solidFill>
                <a:latin typeface="Nunito Sans"/>
                <a:ea typeface="Nunito Sans"/>
                <a:cs typeface="Nunito Sans"/>
                <a:sym typeface="Nunito Sans"/>
              </a:rPr>
              <a:t>“</a:t>
            </a:r>
            <a:endParaRPr sz="7200" b="0" i="0" u="none" strike="noStrike" cap="none">
              <a:solidFill>
                <a:srgbClr val="FFFFFF"/>
              </a:solidFill>
              <a:latin typeface="Nunito Sans"/>
              <a:ea typeface="Nunito Sans"/>
              <a:cs typeface="Nunito Sans"/>
              <a:sym typeface="Nunito Sans"/>
            </a:endParaRPr>
          </a:p>
        </p:txBody>
      </p:sp>
      <p:sp>
        <p:nvSpPr>
          <p:cNvPr id="25" name="Google Shape;25;p3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with intro text">
  <p:cSld name="Title + 2 columns with intro text">
    <p:spTree>
      <p:nvGrpSpPr>
        <p:cNvPr id="1" name="Shape 26"/>
        <p:cNvGrpSpPr/>
        <p:nvPr/>
      </p:nvGrpSpPr>
      <p:grpSpPr>
        <a:xfrm>
          <a:off x="0" y="0"/>
          <a:ext cx="0" cy="0"/>
          <a:chOff x="0" y="0"/>
          <a:chExt cx="0" cy="0"/>
        </a:xfrm>
      </p:grpSpPr>
      <p:sp>
        <p:nvSpPr>
          <p:cNvPr id="27" name="Google Shape;27;p3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 name="Google Shape;28;p37"/>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7"/>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30" name="Google Shape;30;p37"/>
          <p:cNvSpPr txBox="1">
            <a:spLocks noGrp="1"/>
          </p:cNvSpPr>
          <p:nvPr>
            <p:ph type="body" idx="1"/>
          </p:nvPr>
        </p:nvSpPr>
        <p:spPr>
          <a:xfrm>
            <a:off x="3090625" y="575500"/>
            <a:ext cx="5596200" cy="12078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31" name="Google Shape;31;p3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
        <p:nvSpPr>
          <p:cNvPr id="32" name="Google Shape;32;p37"/>
          <p:cNvSpPr txBox="1">
            <a:spLocks noGrp="1"/>
          </p:cNvSpPr>
          <p:nvPr>
            <p:ph type="body" idx="2"/>
          </p:nvPr>
        </p:nvSpPr>
        <p:spPr>
          <a:xfrm>
            <a:off x="3090625" y="2004325"/>
            <a:ext cx="2727000" cy="25521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600"/>
              </a:spcBef>
              <a:spcAft>
                <a:spcPts val="0"/>
              </a:spcAft>
              <a:buSzPts val="1100"/>
              <a:buChar char="▪"/>
              <a:defRPr sz="1100"/>
            </a:lvl1pPr>
            <a:lvl2pPr marL="914400" lvl="1" indent="-298450" algn="l">
              <a:lnSpc>
                <a:spcPct val="115000"/>
              </a:lnSpc>
              <a:spcBef>
                <a:spcPts val="0"/>
              </a:spcBef>
              <a:spcAft>
                <a:spcPts val="0"/>
              </a:spcAft>
              <a:buSzPts val="1100"/>
              <a:buChar char="-"/>
              <a:defRPr sz="1100"/>
            </a:lvl2pPr>
            <a:lvl3pPr marL="1371600" lvl="2" indent="-298450" algn="l">
              <a:lnSpc>
                <a:spcPct val="115000"/>
              </a:lnSpc>
              <a:spcBef>
                <a:spcPts val="0"/>
              </a:spcBef>
              <a:spcAft>
                <a:spcPts val="0"/>
              </a:spcAft>
              <a:buSzPts val="1100"/>
              <a:buChar char="-"/>
              <a:defRPr sz="1100"/>
            </a:lvl3pPr>
            <a:lvl4pPr marL="1828800" lvl="3" indent="-298450" algn="l">
              <a:lnSpc>
                <a:spcPct val="115000"/>
              </a:lnSpc>
              <a:spcBef>
                <a:spcPts val="0"/>
              </a:spcBef>
              <a:spcAft>
                <a:spcPts val="0"/>
              </a:spcAft>
              <a:buSzPts val="1100"/>
              <a:buChar char="-"/>
              <a:defRPr sz="1100"/>
            </a:lvl4pPr>
            <a:lvl5pPr marL="2286000" lvl="4" indent="-298450" algn="l">
              <a:lnSpc>
                <a:spcPct val="115000"/>
              </a:lnSpc>
              <a:spcBef>
                <a:spcPts val="0"/>
              </a:spcBef>
              <a:spcAft>
                <a:spcPts val="0"/>
              </a:spcAft>
              <a:buSzPts val="1100"/>
              <a:buChar char="-"/>
              <a:defRPr sz="1100"/>
            </a:lvl5pPr>
            <a:lvl6pPr marL="2743200" lvl="5" indent="-298450" algn="l">
              <a:lnSpc>
                <a:spcPct val="115000"/>
              </a:lnSpc>
              <a:spcBef>
                <a:spcPts val="0"/>
              </a:spcBef>
              <a:spcAft>
                <a:spcPts val="0"/>
              </a:spcAft>
              <a:buSzPts val="1100"/>
              <a:buChar char="-"/>
              <a:defRPr sz="1100"/>
            </a:lvl6pPr>
            <a:lvl7pPr marL="3200400" lvl="6" indent="-298450" algn="l">
              <a:lnSpc>
                <a:spcPct val="115000"/>
              </a:lnSpc>
              <a:spcBef>
                <a:spcPts val="0"/>
              </a:spcBef>
              <a:spcAft>
                <a:spcPts val="0"/>
              </a:spcAft>
              <a:buSzPts val="1100"/>
              <a:buChar char="-"/>
              <a:defRPr sz="1100"/>
            </a:lvl7pPr>
            <a:lvl8pPr marL="3657600" lvl="7" indent="-298450" algn="l">
              <a:lnSpc>
                <a:spcPct val="115000"/>
              </a:lnSpc>
              <a:spcBef>
                <a:spcPts val="0"/>
              </a:spcBef>
              <a:spcAft>
                <a:spcPts val="0"/>
              </a:spcAft>
              <a:buSzPts val="1100"/>
              <a:buChar char="-"/>
              <a:defRPr sz="1100"/>
            </a:lvl8pPr>
            <a:lvl9pPr marL="4114800" lvl="8" indent="-298450" algn="l">
              <a:lnSpc>
                <a:spcPct val="115000"/>
              </a:lnSpc>
              <a:spcBef>
                <a:spcPts val="0"/>
              </a:spcBef>
              <a:spcAft>
                <a:spcPts val="0"/>
              </a:spcAft>
              <a:buSzPts val="1100"/>
              <a:buChar char="-"/>
              <a:defRPr sz="1100"/>
            </a:lvl9pPr>
          </a:lstStyle>
          <a:p>
            <a:endParaRPr/>
          </a:p>
        </p:txBody>
      </p:sp>
      <p:sp>
        <p:nvSpPr>
          <p:cNvPr id="33" name="Google Shape;33;p37"/>
          <p:cNvSpPr txBox="1">
            <a:spLocks noGrp="1"/>
          </p:cNvSpPr>
          <p:nvPr>
            <p:ph type="body" idx="3"/>
          </p:nvPr>
        </p:nvSpPr>
        <p:spPr>
          <a:xfrm>
            <a:off x="5959744" y="2004325"/>
            <a:ext cx="2727000" cy="25521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600"/>
              </a:spcBef>
              <a:spcAft>
                <a:spcPts val="0"/>
              </a:spcAft>
              <a:buSzPts val="1100"/>
              <a:buChar char="▪"/>
              <a:defRPr sz="1100"/>
            </a:lvl1pPr>
            <a:lvl2pPr marL="914400" lvl="1" indent="-298450" algn="l">
              <a:lnSpc>
                <a:spcPct val="115000"/>
              </a:lnSpc>
              <a:spcBef>
                <a:spcPts val="0"/>
              </a:spcBef>
              <a:spcAft>
                <a:spcPts val="0"/>
              </a:spcAft>
              <a:buSzPts val="1100"/>
              <a:buChar char="-"/>
              <a:defRPr sz="1100"/>
            </a:lvl2pPr>
            <a:lvl3pPr marL="1371600" lvl="2" indent="-298450" algn="l">
              <a:lnSpc>
                <a:spcPct val="115000"/>
              </a:lnSpc>
              <a:spcBef>
                <a:spcPts val="0"/>
              </a:spcBef>
              <a:spcAft>
                <a:spcPts val="0"/>
              </a:spcAft>
              <a:buSzPts val="1100"/>
              <a:buChar char="-"/>
              <a:defRPr sz="1100"/>
            </a:lvl3pPr>
            <a:lvl4pPr marL="1828800" lvl="3" indent="-298450" algn="l">
              <a:lnSpc>
                <a:spcPct val="115000"/>
              </a:lnSpc>
              <a:spcBef>
                <a:spcPts val="0"/>
              </a:spcBef>
              <a:spcAft>
                <a:spcPts val="0"/>
              </a:spcAft>
              <a:buSzPts val="1100"/>
              <a:buChar char="-"/>
              <a:defRPr sz="1100"/>
            </a:lvl4pPr>
            <a:lvl5pPr marL="2286000" lvl="4" indent="-298450" algn="l">
              <a:lnSpc>
                <a:spcPct val="115000"/>
              </a:lnSpc>
              <a:spcBef>
                <a:spcPts val="0"/>
              </a:spcBef>
              <a:spcAft>
                <a:spcPts val="0"/>
              </a:spcAft>
              <a:buSzPts val="1100"/>
              <a:buChar char="-"/>
              <a:defRPr sz="1100"/>
            </a:lvl5pPr>
            <a:lvl6pPr marL="2743200" lvl="5" indent="-298450" algn="l">
              <a:lnSpc>
                <a:spcPct val="115000"/>
              </a:lnSpc>
              <a:spcBef>
                <a:spcPts val="0"/>
              </a:spcBef>
              <a:spcAft>
                <a:spcPts val="0"/>
              </a:spcAft>
              <a:buSzPts val="1100"/>
              <a:buChar char="-"/>
              <a:defRPr sz="1100"/>
            </a:lvl6pPr>
            <a:lvl7pPr marL="3200400" lvl="6" indent="-298450" algn="l">
              <a:lnSpc>
                <a:spcPct val="115000"/>
              </a:lnSpc>
              <a:spcBef>
                <a:spcPts val="0"/>
              </a:spcBef>
              <a:spcAft>
                <a:spcPts val="0"/>
              </a:spcAft>
              <a:buSzPts val="1100"/>
              <a:buChar char="-"/>
              <a:defRPr sz="1100"/>
            </a:lvl7pPr>
            <a:lvl8pPr marL="3657600" lvl="7" indent="-298450" algn="l">
              <a:lnSpc>
                <a:spcPct val="115000"/>
              </a:lnSpc>
              <a:spcBef>
                <a:spcPts val="0"/>
              </a:spcBef>
              <a:spcAft>
                <a:spcPts val="0"/>
              </a:spcAft>
              <a:buSzPts val="1100"/>
              <a:buChar char="-"/>
              <a:defRPr sz="1100"/>
            </a:lvl8pPr>
            <a:lvl9pPr marL="4114800" lvl="8" indent="-298450" algn="l">
              <a:lnSpc>
                <a:spcPct val="115000"/>
              </a:lnSpc>
              <a:spcBef>
                <a:spcPts val="0"/>
              </a:spcBef>
              <a:spcAft>
                <a:spcPts val="0"/>
              </a:spcAft>
              <a:buSzPts val="1100"/>
              <a:buChar char="-"/>
              <a:defRPr sz="1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34"/>
        <p:cNvGrpSpPr/>
        <p:nvPr/>
      </p:nvGrpSpPr>
      <p:grpSpPr>
        <a:xfrm>
          <a:off x="0" y="0"/>
          <a:ext cx="0" cy="0"/>
          <a:chOff x="0" y="0"/>
          <a:chExt cx="0" cy="0"/>
        </a:xfrm>
      </p:grpSpPr>
      <p:sp>
        <p:nvSpPr>
          <p:cNvPr id="35" name="Google Shape;35;p38"/>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8"/>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 name="Google Shape;37;p38"/>
          <p:cNvSpPr txBox="1">
            <a:spLocks noGrp="1"/>
          </p:cNvSpPr>
          <p:nvPr>
            <p:ph type="title"/>
          </p:nvPr>
        </p:nvSpPr>
        <p:spPr>
          <a:xfrm>
            <a:off x="511425" y="575500"/>
            <a:ext cx="3517200" cy="973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67031"/>
              </a:buClr>
              <a:buSzPts val="2400"/>
              <a:buNone/>
              <a:defRPr>
                <a:solidFill>
                  <a:srgbClr val="F67031"/>
                </a:solidFill>
              </a:defRPr>
            </a:lvl1pPr>
            <a:lvl2pPr lvl="1" algn="l">
              <a:lnSpc>
                <a:spcPct val="100000"/>
              </a:lnSpc>
              <a:spcBef>
                <a:spcPts val="0"/>
              </a:spcBef>
              <a:spcAft>
                <a:spcPts val="0"/>
              </a:spcAft>
              <a:buClr>
                <a:srgbClr val="F67031"/>
              </a:buClr>
              <a:buSzPts val="2400"/>
              <a:buNone/>
              <a:defRPr>
                <a:solidFill>
                  <a:srgbClr val="F67031"/>
                </a:solidFill>
              </a:defRPr>
            </a:lvl2pPr>
            <a:lvl3pPr lvl="2" algn="l">
              <a:lnSpc>
                <a:spcPct val="100000"/>
              </a:lnSpc>
              <a:spcBef>
                <a:spcPts val="0"/>
              </a:spcBef>
              <a:spcAft>
                <a:spcPts val="0"/>
              </a:spcAft>
              <a:buClr>
                <a:srgbClr val="F67031"/>
              </a:buClr>
              <a:buSzPts val="2400"/>
              <a:buNone/>
              <a:defRPr>
                <a:solidFill>
                  <a:srgbClr val="F67031"/>
                </a:solidFill>
              </a:defRPr>
            </a:lvl3pPr>
            <a:lvl4pPr lvl="3" algn="l">
              <a:lnSpc>
                <a:spcPct val="100000"/>
              </a:lnSpc>
              <a:spcBef>
                <a:spcPts val="0"/>
              </a:spcBef>
              <a:spcAft>
                <a:spcPts val="0"/>
              </a:spcAft>
              <a:buClr>
                <a:srgbClr val="F67031"/>
              </a:buClr>
              <a:buSzPts val="2400"/>
              <a:buNone/>
              <a:defRPr>
                <a:solidFill>
                  <a:srgbClr val="F67031"/>
                </a:solidFill>
              </a:defRPr>
            </a:lvl4pPr>
            <a:lvl5pPr lvl="4" algn="l">
              <a:lnSpc>
                <a:spcPct val="100000"/>
              </a:lnSpc>
              <a:spcBef>
                <a:spcPts val="0"/>
              </a:spcBef>
              <a:spcAft>
                <a:spcPts val="0"/>
              </a:spcAft>
              <a:buClr>
                <a:srgbClr val="F67031"/>
              </a:buClr>
              <a:buSzPts val="2400"/>
              <a:buNone/>
              <a:defRPr>
                <a:solidFill>
                  <a:srgbClr val="F67031"/>
                </a:solidFill>
              </a:defRPr>
            </a:lvl5pPr>
            <a:lvl6pPr lvl="5" algn="l">
              <a:lnSpc>
                <a:spcPct val="100000"/>
              </a:lnSpc>
              <a:spcBef>
                <a:spcPts val="0"/>
              </a:spcBef>
              <a:spcAft>
                <a:spcPts val="0"/>
              </a:spcAft>
              <a:buClr>
                <a:srgbClr val="F67031"/>
              </a:buClr>
              <a:buSzPts val="2400"/>
              <a:buNone/>
              <a:defRPr>
                <a:solidFill>
                  <a:srgbClr val="F67031"/>
                </a:solidFill>
              </a:defRPr>
            </a:lvl6pPr>
            <a:lvl7pPr lvl="6" algn="l">
              <a:lnSpc>
                <a:spcPct val="100000"/>
              </a:lnSpc>
              <a:spcBef>
                <a:spcPts val="0"/>
              </a:spcBef>
              <a:spcAft>
                <a:spcPts val="0"/>
              </a:spcAft>
              <a:buClr>
                <a:srgbClr val="F67031"/>
              </a:buClr>
              <a:buSzPts val="2400"/>
              <a:buNone/>
              <a:defRPr>
                <a:solidFill>
                  <a:srgbClr val="F67031"/>
                </a:solidFill>
              </a:defRPr>
            </a:lvl7pPr>
            <a:lvl8pPr lvl="7" algn="l">
              <a:lnSpc>
                <a:spcPct val="100000"/>
              </a:lnSpc>
              <a:spcBef>
                <a:spcPts val="0"/>
              </a:spcBef>
              <a:spcAft>
                <a:spcPts val="0"/>
              </a:spcAft>
              <a:buClr>
                <a:srgbClr val="F67031"/>
              </a:buClr>
              <a:buSzPts val="2400"/>
              <a:buNone/>
              <a:defRPr>
                <a:solidFill>
                  <a:srgbClr val="F67031"/>
                </a:solidFill>
              </a:defRPr>
            </a:lvl8pPr>
            <a:lvl9pPr lvl="8" algn="l">
              <a:lnSpc>
                <a:spcPct val="100000"/>
              </a:lnSpc>
              <a:spcBef>
                <a:spcPts val="0"/>
              </a:spcBef>
              <a:spcAft>
                <a:spcPts val="0"/>
              </a:spcAft>
              <a:buClr>
                <a:srgbClr val="F67031"/>
              </a:buClr>
              <a:buSzPts val="2400"/>
              <a:buNone/>
              <a:defRPr>
                <a:solidFill>
                  <a:srgbClr val="F67031"/>
                </a:solidFill>
              </a:defRPr>
            </a:lvl9pPr>
          </a:lstStyle>
          <a:p>
            <a:endParaRPr/>
          </a:p>
        </p:txBody>
      </p:sp>
      <p:sp>
        <p:nvSpPr>
          <p:cNvPr id="38" name="Google Shape;38;p3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
        <p:nvSpPr>
          <p:cNvPr id="39" name="Google Shape;39;p38"/>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60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sp>
        <p:nvSpPr>
          <p:cNvPr id="41" name="Google Shape;41;p39"/>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 name="Google Shape;42;p39"/>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9"/>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44" name="Google Shape;44;p39"/>
          <p:cNvSpPr txBox="1">
            <a:spLocks noGrp="1"/>
          </p:cNvSpPr>
          <p:nvPr>
            <p:ph type="body" idx="1"/>
          </p:nvPr>
        </p:nvSpPr>
        <p:spPr>
          <a:xfrm>
            <a:off x="3062200" y="575500"/>
            <a:ext cx="2730000" cy="39810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600"/>
              </a:spcBef>
              <a:spcAft>
                <a:spcPts val="0"/>
              </a:spcAft>
              <a:buSzPts val="1100"/>
              <a:buChar char="▪"/>
              <a:defRPr sz="1100"/>
            </a:lvl1pPr>
            <a:lvl2pPr marL="914400" lvl="1" indent="-298450" algn="l">
              <a:lnSpc>
                <a:spcPct val="115000"/>
              </a:lnSpc>
              <a:spcBef>
                <a:spcPts val="0"/>
              </a:spcBef>
              <a:spcAft>
                <a:spcPts val="0"/>
              </a:spcAft>
              <a:buSzPts val="1100"/>
              <a:buChar char="-"/>
              <a:defRPr sz="1100"/>
            </a:lvl2pPr>
            <a:lvl3pPr marL="1371600" lvl="2" indent="-298450" algn="l">
              <a:lnSpc>
                <a:spcPct val="115000"/>
              </a:lnSpc>
              <a:spcBef>
                <a:spcPts val="0"/>
              </a:spcBef>
              <a:spcAft>
                <a:spcPts val="0"/>
              </a:spcAft>
              <a:buSzPts val="1100"/>
              <a:buChar char="-"/>
              <a:defRPr sz="1100"/>
            </a:lvl3pPr>
            <a:lvl4pPr marL="1828800" lvl="3" indent="-298450" algn="l">
              <a:lnSpc>
                <a:spcPct val="115000"/>
              </a:lnSpc>
              <a:spcBef>
                <a:spcPts val="0"/>
              </a:spcBef>
              <a:spcAft>
                <a:spcPts val="0"/>
              </a:spcAft>
              <a:buSzPts val="1100"/>
              <a:buChar char="-"/>
              <a:defRPr sz="1100"/>
            </a:lvl4pPr>
            <a:lvl5pPr marL="2286000" lvl="4" indent="-298450" algn="l">
              <a:lnSpc>
                <a:spcPct val="115000"/>
              </a:lnSpc>
              <a:spcBef>
                <a:spcPts val="0"/>
              </a:spcBef>
              <a:spcAft>
                <a:spcPts val="0"/>
              </a:spcAft>
              <a:buSzPts val="1100"/>
              <a:buChar char="-"/>
              <a:defRPr sz="1100"/>
            </a:lvl5pPr>
            <a:lvl6pPr marL="2743200" lvl="5" indent="-298450" algn="l">
              <a:lnSpc>
                <a:spcPct val="115000"/>
              </a:lnSpc>
              <a:spcBef>
                <a:spcPts val="0"/>
              </a:spcBef>
              <a:spcAft>
                <a:spcPts val="0"/>
              </a:spcAft>
              <a:buSzPts val="1100"/>
              <a:buChar char="-"/>
              <a:defRPr sz="1100"/>
            </a:lvl6pPr>
            <a:lvl7pPr marL="3200400" lvl="6" indent="-298450" algn="l">
              <a:lnSpc>
                <a:spcPct val="115000"/>
              </a:lnSpc>
              <a:spcBef>
                <a:spcPts val="0"/>
              </a:spcBef>
              <a:spcAft>
                <a:spcPts val="0"/>
              </a:spcAft>
              <a:buSzPts val="1100"/>
              <a:buChar char="-"/>
              <a:defRPr sz="1100"/>
            </a:lvl7pPr>
            <a:lvl8pPr marL="3657600" lvl="7" indent="-298450" algn="l">
              <a:lnSpc>
                <a:spcPct val="115000"/>
              </a:lnSpc>
              <a:spcBef>
                <a:spcPts val="0"/>
              </a:spcBef>
              <a:spcAft>
                <a:spcPts val="0"/>
              </a:spcAft>
              <a:buSzPts val="1100"/>
              <a:buChar char="-"/>
              <a:defRPr sz="1100"/>
            </a:lvl8pPr>
            <a:lvl9pPr marL="4114800" lvl="8" indent="-298450" algn="l">
              <a:lnSpc>
                <a:spcPct val="115000"/>
              </a:lnSpc>
              <a:spcBef>
                <a:spcPts val="0"/>
              </a:spcBef>
              <a:spcAft>
                <a:spcPts val="0"/>
              </a:spcAft>
              <a:buSzPts val="1100"/>
              <a:buChar char="-"/>
              <a:defRPr sz="1100"/>
            </a:lvl9pPr>
          </a:lstStyle>
          <a:p>
            <a:endParaRPr/>
          </a:p>
        </p:txBody>
      </p:sp>
      <p:sp>
        <p:nvSpPr>
          <p:cNvPr id="45" name="Google Shape;45;p39"/>
          <p:cNvSpPr txBox="1">
            <a:spLocks noGrp="1"/>
          </p:cNvSpPr>
          <p:nvPr>
            <p:ph type="body" idx="2"/>
          </p:nvPr>
        </p:nvSpPr>
        <p:spPr>
          <a:xfrm>
            <a:off x="5956701" y="575500"/>
            <a:ext cx="2730000" cy="39810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600"/>
              </a:spcBef>
              <a:spcAft>
                <a:spcPts val="0"/>
              </a:spcAft>
              <a:buSzPts val="1100"/>
              <a:buChar char="▪"/>
              <a:defRPr sz="1100"/>
            </a:lvl1pPr>
            <a:lvl2pPr marL="914400" lvl="1" indent="-298450" algn="l">
              <a:lnSpc>
                <a:spcPct val="115000"/>
              </a:lnSpc>
              <a:spcBef>
                <a:spcPts val="0"/>
              </a:spcBef>
              <a:spcAft>
                <a:spcPts val="0"/>
              </a:spcAft>
              <a:buSzPts val="1100"/>
              <a:buChar char="-"/>
              <a:defRPr sz="1100"/>
            </a:lvl2pPr>
            <a:lvl3pPr marL="1371600" lvl="2" indent="-298450" algn="l">
              <a:lnSpc>
                <a:spcPct val="115000"/>
              </a:lnSpc>
              <a:spcBef>
                <a:spcPts val="0"/>
              </a:spcBef>
              <a:spcAft>
                <a:spcPts val="0"/>
              </a:spcAft>
              <a:buSzPts val="1100"/>
              <a:buChar char="-"/>
              <a:defRPr sz="1100"/>
            </a:lvl3pPr>
            <a:lvl4pPr marL="1828800" lvl="3" indent="-298450" algn="l">
              <a:lnSpc>
                <a:spcPct val="115000"/>
              </a:lnSpc>
              <a:spcBef>
                <a:spcPts val="0"/>
              </a:spcBef>
              <a:spcAft>
                <a:spcPts val="0"/>
              </a:spcAft>
              <a:buSzPts val="1100"/>
              <a:buChar char="-"/>
              <a:defRPr sz="1100"/>
            </a:lvl4pPr>
            <a:lvl5pPr marL="2286000" lvl="4" indent="-298450" algn="l">
              <a:lnSpc>
                <a:spcPct val="115000"/>
              </a:lnSpc>
              <a:spcBef>
                <a:spcPts val="0"/>
              </a:spcBef>
              <a:spcAft>
                <a:spcPts val="0"/>
              </a:spcAft>
              <a:buSzPts val="1100"/>
              <a:buChar char="-"/>
              <a:defRPr sz="1100"/>
            </a:lvl5pPr>
            <a:lvl6pPr marL="2743200" lvl="5" indent="-298450" algn="l">
              <a:lnSpc>
                <a:spcPct val="115000"/>
              </a:lnSpc>
              <a:spcBef>
                <a:spcPts val="0"/>
              </a:spcBef>
              <a:spcAft>
                <a:spcPts val="0"/>
              </a:spcAft>
              <a:buSzPts val="1100"/>
              <a:buChar char="-"/>
              <a:defRPr sz="1100"/>
            </a:lvl6pPr>
            <a:lvl7pPr marL="3200400" lvl="6" indent="-298450" algn="l">
              <a:lnSpc>
                <a:spcPct val="115000"/>
              </a:lnSpc>
              <a:spcBef>
                <a:spcPts val="0"/>
              </a:spcBef>
              <a:spcAft>
                <a:spcPts val="0"/>
              </a:spcAft>
              <a:buSzPts val="1100"/>
              <a:buChar char="-"/>
              <a:defRPr sz="1100"/>
            </a:lvl7pPr>
            <a:lvl8pPr marL="3657600" lvl="7" indent="-298450" algn="l">
              <a:lnSpc>
                <a:spcPct val="115000"/>
              </a:lnSpc>
              <a:spcBef>
                <a:spcPts val="0"/>
              </a:spcBef>
              <a:spcAft>
                <a:spcPts val="0"/>
              </a:spcAft>
              <a:buSzPts val="1100"/>
              <a:buChar char="-"/>
              <a:defRPr sz="1100"/>
            </a:lvl8pPr>
            <a:lvl9pPr marL="4114800" lvl="8" indent="-298450" algn="l">
              <a:lnSpc>
                <a:spcPct val="115000"/>
              </a:lnSpc>
              <a:spcBef>
                <a:spcPts val="0"/>
              </a:spcBef>
              <a:spcAft>
                <a:spcPts val="0"/>
              </a:spcAft>
              <a:buSzPts val="1100"/>
              <a:buChar char="-"/>
              <a:defRPr sz="1100"/>
            </a:lvl9pPr>
          </a:lstStyle>
          <a:p>
            <a:endParaRPr/>
          </a:p>
        </p:txBody>
      </p:sp>
      <p:sp>
        <p:nvSpPr>
          <p:cNvPr id="46" name="Google Shape;46;p3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4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53"/>
        <p:cNvGrpSpPr/>
        <p:nvPr/>
      </p:nvGrpSpPr>
      <p:grpSpPr>
        <a:xfrm>
          <a:off x="0" y="0"/>
          <a:ext cx="0" cy="0"/>
          <a:chOff x="0" y="0"/>
          <a:chExt cx="0" cy="0"/>
        </a:xfrm>
      </p:grpSpPr>
      <p:sp>
        <p:nvSpPr>
          <p:cNvPr id="54" name="Google Shape;54;p29"/>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9"/>
          <p:cNvSpPr txBox="1">
            <a:spLocks noGrp="1"/>
          </p:cNvSpPr>
          <p:nvPr>
            <p:ph type="subTitle" idx="1"/>
          </p:nvPr>
        </p:nvSpPr>
        <p:spPr>
          <a:xfrm>
            <a:off x="646550" y="1989500"/>
            <a:ext cx="3246900" cy="212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algn="l">
              <a:lnSpc>
                <a:spcPct val="115000"/>
              </a:lnSpc>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56" name="Google Shape;56;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
        <p:nvSpPr>
          <p:cNvPr id="57" name="Google Shape;57;p29"/>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8" name="Google Shape;58;p29"/>
          <p:cNvSpPr txBox="1">
            <a:spLocks noGrp="1"/>
          </p:cNvSpPr>
          <p:nvPr>
            <p:ph type="body" idx="2"/>
          </p:nvPr>
        </p:nvSpPr>
        <p:spPr>
          <a:xfrm>
            <a:off x="5130225" y="1016000"/>
            <a:ext cx="3470700" cy="3099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F67031"/>
              </a:buClr>
              <a:buSzPts val="1800"/>
              <a:buAutoNum type="arabicPeriod"/>
              <a:defRPr sz="1800"/>
            </a:lvl1pPr>
            <a:lvl2pPr marL="914400" lvl="1" indent="-317500" algn="l">
              <a:lnSpc>
                <a:spcPct val="115000"/>
              </a:lnSpc>
              <a:spcBef>
                <a:spcPts val="1000"/>
              </a:spcBef>
              <a:spcAft>
                <a:spcPts val="0"/>
              </a:spcAft>
              <a:buSzPts val="1400"/>
              <a:buAutoNum type="alphaLcPeriod"/>
              <a:defRPr>
                <a:solidFill>
                  <a:srgbClr val="999999"/>
                </a:solidFill>
              </a:defRPr>
            </a:lvl2pPr>
            <a:lvl3pPr marL="1371600" lvl="2" indent="-317500" algn="l">
              <a:lnSpc>
                <a:spcPct val="115000"/>
              </a:lnSpc>
              <a:spcBef>
                <a:spcPts val="1000"/>
              </a:spcBef>
              <a:spcAft>
                <a:spcPts val="0"/>
              </a:spcAft>
              <a:buSzPts val="1400"/>
              <a:buAutoNum type="romanLcPeriod"/>
              <a:defRPr>
                <a:solidFill>
                  <a:srgbClr val="999999"/>
                </a:solidFill>
              </a:defRPr>
            </a:lvl3pPr>
            <a:lvl4pPr marL="1828800" lvl="3" indent="-317500" algn="l">
              <a:lnSpc>
                <a:spcPct val="115000"/>
              </a:lnSpc>
              <a:spcBef>
                <a:spcPts val="1000"/>
              </a:spcBef>
              <a:spcAft>
                <a:spcPts val="0"/>
              </a:spcAft>
              <a:buSzPts val="1400"/>
              <a:buAutoNum type="arabicPeriod"/>
              <a:defRPr>
                <a:solidFill>
                  <a:srgbClr val="999999"/>
                </a:solidFill>
              </a:defRPr>
            </a:lvl4pPr>
            <a:lvl5pPr marL="2286000" lvl="4" indent="-317500" algn="l">
              <a:lnSpc>
                <a:spcPct val="115000"/>
              </a:lnSpc>
              <a:spcBef>
                <a:spcPts val="1000"/>
              </a:spcBef>
              <a:spcAft>
                <a:spcPts val="0"/>
              </a:spcAft>
              <a:buClr>
                <a:srgbClr val="999999"/>
              </a:buClr>
              <a:buSzPts val="1400"/>
              <a:buAutoNum type="alphaLcPeriod"/>
              <a:defRPr>
                <a:solidFill>
                  <a:srgbClr val="999999"/>
                </a:solidFill>
              </a:defRPr>
            </a:lvl5pPr>
            <a:lvl6pPr marL="2743200" lvl="5" indent="-317500" algn="l">
              <a:lnSpc>
                <a:spcPct val="115000"/>
              </a:lnSpc>
              <a:spcBef>
                <a:spcPts val="1000"/>
              </a:spcBef>
              <a:spcAft>
                <a:spcPts val="0"/>
              </a:spcAft>
              <a:buClr>
                <a:srgbClr val="999999"/>
              </a:buClr>
              <a:buSzPts val="1400"/>
              <a:buAutoNum type="romanLcPeriod"/>
              <a:defRPr>
                <a:solidFill>
                  <a:srgbClr val="999999"/>
                </a:solidFill>
              </a:defRPr>
            </a:lvl6pPr>
            <a:lvl7pPr marL="3200400" lvl="6" indent="-317500" algn="l">
              <a:lnSpc>
                <a:spcPct val="115000"/>
              </a:lnSpc>
              <a:spcBef>
                <a:spcPts val="1000"/>
              </a:spcBef>
              <a:spcAft>
                <a:spcPts val="0"/>
              </a:spcAft>
              <a:buClr>
                <a:srgbClr val="999999"/>
              </a:buClr>
              <a:buSzPts val="1400"/>
              <a:buAutoNum type="arabicPeriod"/>
              <a:defRPr>
                <a:solidFill>
                  <a:srgbClr val="999999"/>
                </a:solidFill>
              </a:defRPr>
            </a:lvl7pPr>
            <a:lvl8pPr marL="3657600" lvl="7" indent="-317500" algn="l">
              <a:lnSpc>
                <a:spcPct val="115000"/>
              </a:lnSpc>
              <a:spcBef>
                <a:spcPts val="1000"/>
              </a:spcBef>
              <a:spcAft>
                <a:spcPts val="0"/>
              </a:spcAft>
              <a:buClr>
                <a:srgbClr val="999999"/>
              </a:buClr>
              <a:buSzPts val="1400"/>
              <a:buAutoNum type="alphaLcPeriod"/>
              <a:defRPr>
                <a:solidFill>
                  <a:srgbClr val="999999"/>
                </a:solidFill>
              </a:defRPr>
            </a:lvl8pPr>
            <a:lvl9pPr marL="4114800" lvl="8" indent="-317500" algn="l">
              <a:lnSpc>
                <a:spcPct val="115000"/>
              </a:lnSpc>
              <a:spcBef>
                <a:spcPts val="1000"/>
              </a:spcBef>
              <a:spcAft>
                <a:spcPts val="1000"/>
              </a:spcAft>
              <a:buClr>
                <a:srgbClr val="999999"/>
              </a:buClr>
              <a:buSzPts val="1400"/>
              <a:buAutoNum type="romanLcPeriod"/>
              <a:defRPr>
                <a:solidFill>
                  <a:srgbClr val="999999"/>
                </a:solidFill>
              </a:defRPr>
            </a:lvl9pPr>
          </a:lstStyle>
          <a:p>
            <a:endParaRPr/>
          </a:p>
        </p:txBody>
      </p:sp>
      <p:sp>
        <p:nvSpPr>
          <p:cNvPr id="59" name="Google Shape;59;p29"/>
          <p:cNvSpPr txBox="1">
            <a:spLocks noGrp="1"/>
          </p:cNvSpPr>
          <p:nvPr>
            <p:ph type="title"/>
          </p:nvPr>
        </p:nvSpPr>
        <p:spPr>
          <a:xfrm>
            <a:off x="646573" y="1016000"/>
            <a:ext cx="3246900" cy="97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60"/>
        <p:cNvGrpSpPr/>
        <p:nvPr/>
      </p:nvGrpSpPr>
      <p:grpSpPr>
        <a:xfrm>
          <a:off x="0" y="0"/>
          <a:ext cx="0" cy="0"/>
          <a:chOff x="0" y="0"/>
          <a:chExt cx="0" cy="0"/>
        </a:xfrm>
      </p:grpSpPr>
      <p:sp>
        <p:nvSpPr>
          <p:cNvPr id="61" name="Google Shape;61;p30"/>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 name="Google Shape;62;p30"/>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0"/>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64" name="Google Shape;64;p30"/>
          <p:cNvSpPr txBox="1">
            <a:spLocks noGrp="1"/>
          </p:cNvSpPr>
          <p:nvPr>
            <p:ph type="body" idx="1"/>
          </p:nvPr>
        </p:nvSpPr>
        <p:spPr>
          <a:xfrm>
            <a:off x="3090625" y="575500"/>
            <a:ext cx="5596200" cy="12078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algn="l">
              <a:lnSpc>
                <a:spcPct val="115000"/>
              </a:lnSpc>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65" name="Google Shape;65;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
        <p:nvSpPr>
          <p:cNvPr id="66" name="Google Shape;66;p30"/>
          <p:cNvSpPr txBox="1">
            <a:spLocks noGrp="1"/>
          </p:cNvSpPr>
          <p:nvPr>
            <p:ph type="body" idx="2"/>
          </p:nvPr>
        </p:nvSpPr>
        <p:spPr>
          <a:xfrm>
            <a:off x="3090625" y="2004325"/>
            <a:ext cx="2727000" cy="25521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600"/>
              </a:spcBef>
              <a:spcAft>
                <a:spcPts val="0"/>
              </a:spcAft>
              <a:buSzPts val="1100"/>
              <a:buChar char="▪"/>
              <a:defRPr sz="1100"/>
            </a:lvl1pPr>
            <a:lvl2pPr marL="914400" lvl="1" indent="-298450" algn="l">
              <a:lnSpc>
                <a:spcPct val="115000"/>
              </a:lnSpc>
              <a:spcBef>
                <a:spcPts val="0"/>
              </a:spcBef>
              <a:spcAft>
                <a:spcPts val="0"/>
              </a:spcAft>
              <a:buSzPts val="1100"/>
              <a:buChar char="-"/>
              <a:defRPr sz="1100"/>
            </a:lvl2pPr>
            <a:lvl3pPr marL="1371600" lvl="2" indent="-298450" algn="l">
              <a:lnSpc>
                <a:spcPct val="115000"/>
              </a:lnSpc>
              <a:spcBef>
                <a:spcPts val="0"/>
              </a:spcBef>
              <a:spcAft>
                <a:spcPts val="0"/>
              </a:spcAft>
              <a:buSzPts val="1100"/>
              <a:buChar char="-"/>
              <a:defRPr sz="1100"/>
            </a:lvl3pPr>
            <a:lvl4pPr marL="1828800" lvl="3" indent="-298450" algn="l">
              <a:lnSpc>
                <a:spcPct val="115000"/>
              </a:lnSpc>
              <a:spcBef>
                <a:spcPts val="0"/>
              </a:spcBef>
              <a:spcAft>
                <a:spcPts val="0"/>
              </a:spcAft>
              <a:buSzPts val="1100"/>
              <a:buChar char="-"/>
              <a:defRPr sz="1100"/>
            </a:lvl4pPr>
            <a:lvl5pPr marL="2286000" lvl="4" indent="-298450" algn="l">
              <a:lnSpc>
                <a:spcPct val="115000"/>
              </a:lnSpc>
              <a:spcBef>
                <a:spcPts val="0"/>
              </a:spcBef>
              <a:spcAft>
                <a:spcPts val="0"/>
              </a:spcAft>
              <a:buSzPts val="1100"/>
              <a:buChar char="-"/>
              <a:defRPr sz="1100"/>
            </a:lvl5pPr>
            <a:lvl6pPr marL="2743200" lvl="5" indent="-298450" algn="l">
              <a:lnSpc>
                <a:spcPct val="115000"/>
              </a:lnSpc>
              <a:spcBef>
                <a:spcPts val="0"/>
              </a:spcBef>
              <a:spcAft>
                <a:spcPts val="0"/>
              </a:spcAft>
              <a:buSzPts val="1100"/>
              <a:buChar char="-"/>
              <a:defRPr sz="1100"/>
            </a:lvl6pPr>
            <a:lvl7pPr marL="3200400" lvl="6" indent="-298450" algn="l">
              <a:lnSpc>
                <a:spcPct val="115000"/>
              </a:lnSpc>
              <a:spcBef>
                <a:spcPts val="0"/>
              </a:spcBef>
              <a:spcAft>
                <a:spcPts val="0"/>
              </a:spcAft>
              <a:buSzPts val="1100"/>
              <a:buChar char="-"/>
              <a:defRPr sz="1100"/>
            </a:lvl7pPr>
            <a:lvl8pPr marL="3657600" lvl="7" indent="-298450" algn="l">
              <a:lnSpc>
                <a:spcPct val="115000"/>
              </a:lnSpc>
              <a:spcBef>
                <a:spcPts val="0"/>
              </a:spcBef>
              <a:spcAft>
                <a:spcPts val="0"/>
              </a:spcAft>
              <a:buSzPts val="1100"/>
              <a:buChar char="-"/>
              <a:defRPr sz="1100"/>
            </a:lvl8pPr>
            <a:lvl9pPr marL="4114800" lvl="8" indent="-298450" algn="l">
              <a:lnSpc>
                <a:spcPct val="115000"/>
              </a:lnSpc>
              <a:spcBef>
                <a:spcPts val="0"/>
              </a:spcBef>
              <a:spcAft>
                <a:spcPts val="0"/>
              </a:spcAft>
              <a:buSzPts val="1100"/>
              <a:buChar char="-"/>
              <a:defRPr sz="1100"/>
            </a:lvl9pPr>
          </a:lstStyle>
          <a:p>
            <a:endParaRPr/>
          </a:p>
        </p:txBody>
      </p:sp>
      <p:sp>
        <p:nvSpPr>
          <p:cNvPr id="67" name="Google Shape;67;p30"/>
          <p:cNvSpPr txBox="1">
            <a:spLocks noGrp="1"/>
          </p:cNvSpPr>
          <p:nvPr>
            <p:ph type="body" idx="3"/>
          </p:nvPr>
        </p:nvSpPr>
        <p:spPr>
          <a:xfrm>
            <a:off x="5959744" y="2004325"/>
            <a:ext cx="2727000" cy="25521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600"/>
              </a:spcBef>
              <a:spcAft>
                <a:spcPts val="0"/>
              </a:spcAft>
              <a:buSzPts val="1100"/>
              <a:buChar char="▪"/>
              <a:defRPr sz="1100"/>
            </a:lvl1pPr>
            <a:lvl2pPr marL="914400" lvl="1" indent="-298450" algn="l">
              <a:lnSpc>
                <a:spcPct val="115000"/>
              </a:lnSpc>
              <a:spcBef>
                <a:spcPts val="0"/>
              </a:spcBef>
              <a:spcAft>
                <a:spcPts val="0"/>
              </a:spcAft>
              <a:buSzPts val="1100"/>
              <a:buChar char="-"/>
              <a:defRPr sz="1100"/>
            </a:lvl2pPr>
            <a:lvl3pPr marL="1371600" lvl="2" indent="-298450" algn="l">
              <a:lnSpc>
                <a:spcPct val="115000"/>
              </a:lnSpc>
              <a:spcBef>
                <a:spcPts val="0"/>
              </a:spcBef>
              <a:spcAft>
                <a:spcPts val="0"/>
              </a:spcAft>
              <a:buSzPts val="1100"/>
              <a:buChar char="-"/>
              <a:defRPr sz="1100"/>
            </a:lvl3pPr>
            <a:lvl4pPr marL="1828800" lvl="3" indent="-298450" algn="l">
              <a:lnSpc>
                <a:spcPct val="115000"/>
              </a:lnSpc>
              <a:spcBef>
                <a:spcPts val="0"/>
              </a:spcBef>
              <a:spcAft>
                <a:spcPts val="0"/>
              </a:spcAft>
              <a:buSzPts val="1100"/>
              <a:buChar char="-"/>
              <a:defRPr sz="1100"/>
            </a:lvl4pPr>
            <a:lvl5pPr marL="2286000" lvl="4" indent="-298450" algn="l">
              <a:lnSpc>
                <a:spcPct val="115000"/>
              </a:lnSpc>
              <a:spcBef>
                <a:spcPts val="0"/>
              </a:spcBef>
              <a:spcAft>
                <a:spcPts val="0"/>
              </a:spcAft>
              <a:buSzPts val="1100"/>
              <a:buChar char="-"/>
              <a:defRPr sz="1100"/>
            </a:lvl5pPr>
            <a:lvl6pPr marL="2743200" lvl="5" indent="-298450" algn="l">
              <a:lnSpc>
                <a:spcPct val="115000"/>
              </a:lnSpc>
              <a:spcBef>
                <a:spcPts val="0"/>
              </a:spcBef>
              <a:spcAft>
                <a:spcPts val="0"/>
              </a:spcAft>
              <a:buSzPts val="1100"/>
              <a:buChar char="-"/>
              <a:defRPr sz="1100"/>
            </a:lvl6pPr>
            <a:lvl7pPr marL="3200400" lvl="6" indent="-298450" algn="l">
              <a:lnSpc>
                <a:spcPct val="115000"/>
              </a:lnSpc>
              <a:spcBef>
                <a:spcPts val="0"/>
              </a:spcBef>
              <a:spcAft>
                <a:spcPts val="0"/>
              </a:spcAft>
              <a:buSzPts val="1100"/>
              <a:buChar char="-"/>
              <a:defRPr sz="1100"/>
            </a:lvl7pPr>
            <a:lvl8pPr marL="3657600" lvl="7" indent="-298450" algn="l">
              <a:lnSpc>
                <a:spcPct val="115000"/>
              </a:lnSpc>
              <a:spcBef>
                <a:spcPts val="0"/>
              </a:spcBef>
              <a:spcAft>
                <a:spcPts val="0"/>
              </a:spcAft>
              <a:buSzPts val="1100"/>
              <a:buChar char="-"/>
              <a:defRPr sz="1100"/>
            </a:lvl8pPr>
            <a:lvl9pPr marL="4114800" lvl="8" indent="-298450" algn="l">
              <a:lnSpc>
                <a:spcPct val="115000"/>
              </a:lnSpc>
              <a:spcBef>
                <a:spcPts val="0"/>
              </a:spcBef>
              <a:spcAft>
                <a:spcPts val="0"/>
              </a:spcAft>
              <a:buSzPts val="1100"/>
              <a:buChar char="-"/>
              <a:defRPr sz="1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endParaRPr/>
          </a:p>
        </p:txBody>
      </p:sp>
      <p:sp>
        <p:nvSpPr>
          <p:cNvPr id="7" name="Google Shape;7;p26"/>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endParaRPr/>
          </a:p>
        </p:txBody>
      </p:sp>
      <p:sp>
        <p:nvSpPr>
          <p:cNvPr id="8" name="Google Shape;8;p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endParaRPr/>
          </a:p>
        </p:txBody>
      </p:sp>
      <p:sp>
        <p:nvSpPr>
          <p:cNvPr id="51" name="Google Shape;51;p28"/>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endParaRPr/>
          </a:p>
        </p:txBody>
      </p:sp>
      <p:sp>
        <p:nvSpPr>
          <p:cNvPr id="52" name="Google Shape;52;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de-CH"/>
              <a:t>‹Nr.›</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2"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450818" y="837447"/>
            <a:ext cx="3636600" cy="158722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CH">
                <a:solidFill>
                  <a:srgbClr val="28555D"/>
                </a:solidFill>
              </a:rPr>
              <a:t>Wie schreibe ich eine juristische Prüfung?</a:t>
            </a:r>
            <a:endParaRPr>
              <a:solidFill>
                <a:srgbClr val="28555D"/>
              </a:solidFill>
            </a:endParaRPr>
          </a:p>
        </p:txBody>
      </p:sp>
      <p:sp>
        <p:nvSpPr>
          <p:cNvPr id="94" name="Google Shape;94;p1"/>
          <p:cNvSpPr txBox="1"/>
          <p:nvPr/>
        </p:nvSpPr>
        <p:spPr>
          <a:xfrm>
            <a:off x="214307" y="4172117"/>
            <a:ext cx="4707592" cy="6547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67031"/>
              </a:buClr>
              <a:buSzPts val="3000"/>
              <a:buFont typeface="Nunito Sans"/>
              <a:buNone/>
            </a:pPr>
            <a:r>
              <a:rPr lang="de-CH" sz="1100" b="1" i="0" u="none" strike="noStrike" cap="none" dirty="0">
                <a:solidFill>
                  <a:srgbClr val="7F7F7F"/>
                </a:solidFill>
                <a:latin typeface="Nunito Sans"/>
                <a:ea typeface="Nunito Sans"/>
                <a:cs typeface="Nunito Sans"/>
                <a:sym typeface="Nunito Sans"/>
              </a:rPr>
              <a:t>Charlotte </a:t>
            </a:r>
            <a:r>
              <a:rPr lang="de-CH" sz="1100" b="1" i="0" u="none" strike="noStrike" cap="none" dirty="0" err="1">
                <a:solidFill>
                  <a:srgbClr val="7F7F7F"/>
                </a:solidFill>
                <a:latin typeface="Nunito Sans"/>
                <a:ea typeface="Nunito Sans"/>
                <a:cs typeface="Nunito Sans"/>
                <a:sym typeface="Nunito Sans"/>
              </a:rPr>
              <a:t>Arndgen</a:t>
            </a:r>
            <a:r>
              <a:rPr lang="de-CH" sz="1100" b="1" i="0" u="none" strike="noStrike" cap="none" dirty="0">
                <a:solidFill>
                  <a:srgbClr val="7F7F7F"/>
                </a:solidFill>
                <a:latin typeface="Nunito Sans"/>
                <a:ea typeface="Nunito Sans"/>
                <a:cs typeface="Nunito Sans"/>
                <a:sym typeface="Nunito Sans"/>
              </a:rPr>
              <a:t>	</a:t>
            </a:r>
            <a:r>
              <a:rPr lang="de-CH" sz="1100" b="1" i="0" u="none" strike="noStrike" cap="none" dirty="0" err="1">
                <a:solidFill>
                  <a:srgbClr val="7F7F7F"/>
                </a:solidFill>
                <a:latin typeface="Nunito Sans"/>
                <a:ea typeface="Nunito Sans"/>
                <a:cs typeface="Nunito Sans"/>
                <a:sym typeface="Nunito Sans"/>
              </a:rPr>
              <a:t>charlotte.arndgen@student.unisg.ch</a:t>
            </a:r>
            <a:endParaRPr sz="1100" b="1" i="0" u="none" strike="noStrike" cap="none" dirty="0">
              <a:solidFill>
                <a:srgbClr val="7F7F7F"/>
              </a:solidFill>
              <a:latin typeface="Nunito Sans"/>
              <a:ea typeface="Nunito Sans"/>
              <a:cs typeface="Nunito Sans"/>
              <a:sym typeface="Nunito Sans"/>
            </a:endParaRPr>
          </a:p>
        </p:txBody>
      </p:sp>
      <p:sp>
        <p:nvSpPr>
          <p:cNvPr id="95" name="Google Shape;95;p1"/>
          <p:cNvSpPr txBox="1"/>
          <p:nvPr/>
        </p:nvSpPr>
        <p:spPr>
          <a:xfrm>
            <a:off x="450817" y="3019567"/>
            <a:ext cx="3424066" cy="6547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67031"/>
              </a:buClr>
              <a:buSzPts val="3000"/>
              <a:buFont typeface="Nunito Sans"/>
              <a:buNone/>
            </a:pPr>
            <a:r>
              <a:rPr lang="de-CH" sz="1500" b="1" dirty="0">
                <a:solidFill>
                  <a:srgbClr val="7F7F7F"/>
                </a:solidFill>
                <a:latin typeface="Nunito Sans"/>
                <a:ea typeface="Nunito Sans"/>
                <a:cs typeface="Nunito Sans"/>
                <a:sym typeface="Nunito Sans"/>
              </a:rPr>
              <a:t>20</a:t>
            </a:r>
            <a:r>
              <a:rPr lang="de-CH" sz="1500" b="1" i="0" u="none" strike="noStrike" cap="none" dirty="0">
                <a:solidFill>
                  <a:srgbClr val="7F7F7F"/>
                </a:solidFill>
                <a:latin typeface="Nunito Sans"/>
                <a:ea typeface="Nunito Sans"/>
                <a:cs typeface="Nunito Sans"/>
                <a:sym typeface="Nunito Sans"/>
              </a:rPr>
              <a:t>. Dezember 2022, 18:15</a:t>
            </a:r>
            <a:endParaRPr dirty="0"/>
          </a:p>
        </p:txBody>
      </p:sp>
      <p:pic>
        <p:nvPicPr>
          <p:cNvPr id="96" name="Google Shape;96;p1"/>
          <p:cNvPicPr preferRelativeResize="0"/>
          <p:nvPr/>
        </p:nvPicPr>
        <p:blipFill rotWithShape="1">
          <a:blip r:embed="rId4">
            <a:alphaModFix/>
          </a:blip>
          <a:srcRect t="25312" b="24532"/>
          <a:stretch/>
        </p:blipFill>
        <p:spPr>
          <a:xfrm>
            <a:off x="6575898" y="3855449"/>
            <a:ext cx="2568102" cy="1288051"/>
          </a:xfrm>
          <a:prstGeom prst="rect">
            <a:avLst/>
          </a:prstGeom>
          <a:noFill/>
          <a:ln>
            <a:noFill/>
          </a:ln>
        </p:spPr>
      </p:pic>
      <p:pic>
        <p:nvPicPr>
          <p:cNvPr id="97" name="Google Shape;97;p1"/>
          <p:cNvPicPr preferRelativeResize="0"/>
          <p:nvPr/>
        </p:nvPicPr>
        <p:blipFill rotWithShape="1">
          <a:blip r:embed="rId5">
            <a:alphaModFix/>
          </a:blip>
          <a:srcRect/>
          <a:stretch/>
        </p:blipFill>
        <p:spPr>
          <a:xfrm>
            <a:off x="7850039" y="14431"/>
            <a:ext cx="1293962" cy="12939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511424" y="575500"/>
            <a:ext cx="3889125"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 - Subsumieren</a:t>
            </a:r>
            <a:br>
              <a:rPr lang="de-CH"/>
            </a:br>
            <a:endParaRPr/>
          </a:p>
        </p:txBody>
      </p:sp>
      <p:sp>
        <p:nvSpPr>
          <p:cNvPr id="236" name="Google Shape;236;p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10</a:t>
            </a:fld>
            <a:endParaRPr/>
          </a:p>
        </p:txBody>
      </p:sp>
      <p:sp>
        <p:nvSpPr>
          <p:cNvPr id="237" name="Google Shape;237;p10"/>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de-CH" sz="1400" dirty="0">
                <a:solidFill>
                  <a:srgbClr val="28555D"/>
                </a:solidFill>
              </a:rPr>
              <a:t>Gewährleistungsrechte </a:t>
            </a:r>
            <a:r>
              <a:rPr lang="de-CH" sz="1400" dirty="0">
                <a:solidFill>
                  <a:srgbClr val="7F7F7F"/>
                </a:solidFill>
              </a:rPr>
              <a:t>aus Kaufvertrag:</a:t>
            </a:r>
            <a:endParaRPr lang="de-CH" sz="1400" dirty="0"/>
          </a:p>
          <a:p>
            <a:pPr marL="285750" lvl="0" indent="-285750" algn="l" rtl="0">
              <a:lnSpc>
                <a:spcPct val="115000"/>
              </a:lnSpc>
              <a:spcBef>
                <a:spcPts val="600"/>
              </a:spcBef>
              <a:spcAft>
                <a:spcPts val="0"/>
              </a:spcAft>
              <a:buSzPts val="1200"/>
              <a:buChar char="▪"/>
            </a:pPr>
            <a:r>
              <a:rPr lang="de-CH" sz="1400" dirty="0">
                <a:solidFill>
                  <a:srgbClr val="7F7F7F"/>
                </a:solidFill>
              </a:rPr>
              <a:t>Mangel (OR 197): Fehlen zugesicherter Eigenschaft oder rechtlicher/körperlicher Mangel</a:t>
            </a:r>
            <a:endParaRPr dirty="0"/>
          </a:p>
          <a:p>
            <a:pPr marL="742950" lvl="1" indent="-285750" algn="l" rtl="0">
              <a:lnSpc>
                <a:spcPct val="115000"/>
              </a:lnSpc>
              <a:spcBef>
                <a:spcPts val="0"/>
              </a:spcBef>
              <a:spcAft>
                <a:spcPts val="0"/>
              </a:spcAft>
              <a:buSzPts val="1200"/>
              <a:buChar char="-"/>
            </a:pPr>
            <a:r>
              <a:rPr lang="de-CH" dirty="0">
                <a:solidFill>
                  <a:srgbClr val="7F7F7F"/>
                </a:solidFill>
              </a:rPr>
              <a:t>I</a:t>
            </a:r>
            <a:r>
              <a:rPr lang="de-CH" sz="1400" dirty="0">
                <a:solidFill>
                  <a:srgbClr val="7F7F7F"/>
                </a:solidFill>
              </a:rPr>
              <a:t>m vorliegenden Fall ist der Glühwein mit Bakterien infiziert und gesundheitsschädlich. Es liegt ein körperlicher Mangel der Sache vor.</a:t>
            </a:r>
            <a:r>
              <a:rPr lang="de-CH" sz="1400" dirty="0"/>
              <a:t> </a:t>
            </a:r>
            <a:endParaRPr sz="1400" dirty="0">
              <a:solidFill>
                <a:srgbClr val="28555D"/>
              </a:solidFill>
            </a:endParaRPr>
          </a:p>
        </p:txBody>
      </p:sp>
      <p:sp>
        <p:nvSpPr>
          <p:cNvPr id="238" name="Google Shape;238;p10"/>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de-CH" sz="1000" b="0" i="0" u="none" strike="noStrike" cap="none">
                <a:solidFill>
                  <a:srgbClr val="FFFFFF"/>
                </a:solidFill>
                <a:latin typeface="Nunito Sans"/>
                <a:ea typeface="Nunito Sans"/>
                <a:cs typeface="Nunito Sans"/>
                <a:sym typeface="Nunito Sans"/>
              </a:rPr>
              <a:t>11</a:t>
            </a:fld>
            <a:endParaRPr sz="1000" b="0" i="0" u="none" strike="noStrike" cap="none">
              <a:solidFill>
                <a:srgbClr val="FFFFFF"/>
              </a:solidFill>
              <a:latin typeface="Nunito Sans"/>
              <a:ea typeface="Nunito Sans"/>
              <a:cs typeface="Nunito Sans"/>
              <a:sym typeface="Nunito Sans"/>
            </a:endParaRPr>
          </a:p>
        </p:txBody>
      </p:sp>
      <p:sp>
        <p:nvSpPr>
          <p:cNvPr id="244" name="Google Shape;244;p11"/>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de-CH" sz="1400" dirty="0">
                <a:solidFill>
                  <a:srgbClr val="28555D"/>
                </a:solidFill>
              </a:rPr>
              <a:t>Gewährleistungsrechte </a:t>
            </a:r>
            <a:r>
              <a:rPr lang="de-CH" sz="1400" dirty="0">
                <a:solidFill>
                  <a:srgbClr val="7F7F7F"/>
                </a:solidFill>
              </a:rPr>
              <a:t>aus Kaufvertrag:</a:t>
            </a:r>
            <a:endParaRPr dirty="0"/>
          </a:p>
          <a:p>
            <a:pPr marL="285750" lvl="0" indent="-285750" algn="l" rtl="0">
              <a:lnSpc>
                <a:spcPct val="115000"/>
              </a:lnSpc>
              <a:spcBef>
                <a:spcPts val="600"/>
              </a:spcBef>
              <a:spcAft>
                <a:spcPts val="0"/>
              </a:spcAft>
              <a:buSzPts val="1200"/>
              <a:buChar char="▪"/>
            </a:pPr>
            <a:r>
              <a:rPr lang="de-CH" sz="1400" dirty="0">
                <a:solidFill>
                  <a:srgbClr val="7F7F7F"/>
                </a:solidFill>
              </a:rPr>
              <a:t>Keine Kenntnis des Mangels / keine Haftungsfreizeichnung (OR 199 f.)</a:t>
            </a:r>
            <a:endParaRPr dirty="0"/>
          </a:p>
          <a:p>
            <a:pPr marL="742950" lvl="1" indent="-285750" algn="l" rtl="0">
              <a:lnSpc>
                <a:spcPct val="115000"/>
              </a:lnSpc>
              <a:spcBef>
                <a:spcPts val="0"/>
              </a:spcBef>
              <a:spcAft>
                <a:spcPts val="0"/>
              </a:spcAft>
              <a:buSzPts val="1200"/>
              <a:buChar char="-"/>
            </a:pPr>
            <a:r>
              <a:rPr lang="de-CH" sz="1400" dirty="0">
                <a:solidFill>
                  <a:srgbClr val="7F7F7F"/>
                </a:solidFill>
              </a:rPr>
              <a:t>Mangels anderweitiger Angaben im Sachverhalt nicht gegeben.</a:t>
            </a:r>
            <a:endParaRPr dirty="0"/>
          </a:p>
          <a:p>
            <a:pPr marL="171450" lvl="0" indent="-95250" algn="l" rtl="0">
              <a:lnSpc>
                <a:spcPct val="115000"/>
              </a:lnSpc>
              <a:spcBef>
                <a:spcPts val="600"/>
              </a:spcBef>
              <a:spcAft>
                <a:spcPts val="0"/>
              </a:spcAft>
              <a:buSzPts val="1200"/>
              <a:buNone/>
            </a:pPr>
            <a:endParaRPr dirty="0">
              <a:solidFill>
                <a:srgbClr val="7F7F7F"/>
              </a:solidFill>
            </a:endParaRPr>
          </a:p>
          <a:p>
            <a:pPr marL="1085850" lvl="2" indent="-95250" algn="l" rtl="0">
              <a:lnSpc>
                <a:spcPct val="115000"/>
              </a:lnSpc>
              <a:spcBef>
                <a:spcPts val="0"/>
              </a:spcBef>
              <a:spcAft>
                <a:spcPts val="0"/>
              </a:spcAft>
              <a:buSzPts val="1200"/>
              <a:buNone/>
            </a:pPr>
            <a:endParaRPr dirty="0"/>
          </a:p>
          <a:p>
            <a:pPr marL="914400" lvl="2" indent="0" algn="l" rtl="0">
              <a:lnSpc>
                <a:spcPct val="115000"/>
              </a:lnSpc>
              <a:spcBef>
                <a:spcPts val="0"/>
              </a:spcBef>
              <a:spcAft>
                <a:spcPts val="0"/>
              </a:spcAft>
              <a:buSzPts val="1200"/>
              <a:buNone/>
            </a:pPr>
            <a:r>
              <a:rPr lang="de-CH" dirty="0"/>
              <a:t> </a:t>
            </a:r>
            <a:endParaRPr dirty="0">
              <a:solidFill>
                <a:srgbClr val="28555D"/>
              </a:solidFill>
            </a:endParaRPr>
          </a:p>
        </p:txBody>
      </p:sp>
      <p:sp>
        <p:nvSpPr>
          <p:cNvPr id="245" name="Google Shape;245;p11"/>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1"/>
          <p:cNvSpPr txBox="1">
            <a:spLocks noGrp="1"/>
          </p:cNvSpPr>
          <p:nvPr>
            <p:ph type="title"/>
          </p:nvPr>
        </p:nvSpPr>
        <p:spPr>
          <a:xfrm>
            <a:off x="511424" y="575500"/>
            <a:ext cx="3889125"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 - Subsumieren</a:t>
            </a:r>
            <a:br>
              <a:rPr lang="de-CH"/>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sp>
        <p:nvSpPr>
          <p:cNvPr id="251" name="Google Shape;251;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de-CH" sz="1000" b="0" i="0" u="none" strike="noStrike" cap="none">
                <a:solidFill>
                  <a:srgbClr val="FFFFFF"/>
                </a:solidFill>
                <a:latin typeface="Nunito Sans"/>
                <a:ea typeface="Nunito Sans"/>
                <a:cs typeface="Nunito Sans"/>
                <a:sym typeface="Nunito Sans"/>
              </a:rPr>
              <a:t>12</a:t>
            </a:fld>
            <a:endParaRPr sz="1000" b="0" i="0" u="none" strike="noStrike" cap="none">
              <a:solidFill>
                <a:srgbClr val="FFFFFF"/>
              </a:solidFill>
              <a:latin typeface="Nunito Sans"/>
              <a:ea typeface="Nunito Sans"/>
              <a:cs typeface="Nunito Sans"/>
              <a:sym typeface="Nunito Sans"/>
            </a:endParaRPr>
          </a:p>
        </p:txBody>
      </p:sp>
      <p:sp>
        <p:nvSpPr>
          <p:cNvPr id="252" name="Google Shape;252;p12"/>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de-CH" sz="1400" dirty="0">
                <a:solidFill>
                  <a:srgbClr val="28555D"/>
                </a:solidFill>
              </a:rPr>
              <a:t>Gewährleistungsrechte </a:t>
            </a:r>
            <a:r>
              <a:rPr lang="de-CH" sz="1400" dirty="0">
                <a:solidFill>
                  <a:srgbClr val="7F7F7F"/>
                </a:solidFill>
              </a:rPr>
              <a:t>aus Kaufvertrag:</a:t>
            </a:r>
            <a:endParaRPr lang="de-CH" sz="1400" dirty="0"/>
          </a:p>
          <a:p>
            <a:pPr marL="285750" lvl="0" indent="-285750" algn="l" rtl="0">
              <a:lnSpc>
                <a:spcPct val="115000"/>
              </a:lnSpc>
              <a:spcBef>
                <a:spcPts val="600"/>
              </a:spcBef>
              <a:spcAft>
                <a:spcPts val="0"/>
              </a:spcAft>
              <a:buSzPts val="1200"/>
              <a:buChar char="▪"/>
            </a:pPr>
            <a:r>
              <a:rPr lang="de-CH" sz="1400" dirty="0">
                <a:solidFill>
                  <a:srgbClr val="7F7F7F"/>
                </a:solidFill>
              </a:rPr>
              <a:t>Unverzügliche Rüge (OR 201): Der Käufer hat die Sache nach Empfang zu prüfen und Mängel sofort anzuzeigen: </a:t>
            </a:r>
            <a:endParaRPr dirty="0"/>
          </a:p>
          <a:p>
            <a:pPr marL="742950" lvl="1" indent="-285750" algn="l" rtl="0">
              <a:lnSpc>
                <a:spcPct val="115000"/>
              </a:lnSpc>
              <a:spcBef>
                <a:spcPts val="0"/>
              </a:spcBef>
              <a:spcAft>
                <a:spcPts val="0"/>
              </a:spcAft>
              <a:buSzPts val="1200"/>
              <a:buChar char="-"/>
            </a:pPr>
            <a:r>
              <a:rPr lang="de-CH" sz="1400" dirty="0">
                <a:solidFill>
                  <a:srgbClr val="7F7F7F"/>
                </a:solidFill>
              </a:rPr>
              <a:t>Versteckter Mangel (OR 201 III): Im vorliegenden Fall hat Josef einen Tag nach Entdeckung des Mangels gerügt</a:t>
            </a:r>
            <a:endParaRPr dirty="0"/>
          </a:p>
          <a:p>
            <a:pPr marL="742950" lvl="1" indent="-285750" algn="l" rtl="0">
              <a:lnSpc>
                <a:spcPct val="115000"/>
              </a:lnSpc>
              <a:spcBef>
                <a:spcPts val="0"/>
              </a:spcBef>
              <a:spcAft>
                <a:spcPts val="0"/>
              </a:spcAft>
              <a:buSzPts val="1200"/>
              <a:buChar char="-"/>
            </a:pPr>
            <a:r>
              <a:rPr lang="de-CH" sz="1400" dirty="0">
                <a:solidFill>
                  <a:srgbClr val="7F7F7F"/>
                </a:solidFill>
              </a:rPr>
              <a:t>Dies reicht aus, er hat also rechtzeitig gerügt.</a:t>
            </a:r>
            <a:endParaRPr dirty="0"/>
          </a:p>
          <a:p>
            <a:pPr marL="171450" lvl="0" indent="-95250" algn="l" rtl="0">
              <a:lnSpc>
                <a:spcPct val="115000"/>
              </a:lnSpc>
              <a:spcBef>
                <a:spcPts val="600"/>
              </a:spcBef>
              <a:spcAft>
                <a:spcPts val="0"/>
              </a:spcAft>
              <a:buSzPts val="1200"/>
              <a:buNone/>
            </a:pPr>
            <a:endParaRPr dirty="0">
              <a:solidFill>
                <a:srgbClr val="7F7F7F"/>
              </a:solidFill>
            </a:endParaRPr>
          </a:p>
          <a:p>
            <a:pPr marL="1085850" lvl="2" indent="-95250" algn="l" rtl="0">
              <a:lnSpc>
                <a:spcPct val="115000"/>
              </a:lnSpc>
              <a:spcBef>
                <a:spcPts val="0"/>
              </a:spcBef>
              <a:spcAft>
                <a:spcPts val="0"/>
              </a:spcAft>
              <a:buSzPts val="1200"/>
              <a:buNone/>
            </a:pPr>
            <a:endParaRPr dirty="0"/>
          </a:p>
          <a:p>
            <a:pPr marL="914400" lvl="2" indent="0" algn="l" rtl="0">
              <a:lnSpc>
                <a:spcPct val="115000"/>
              </a:lnSpc>
              <a:spcBef>
                <a:spcPts val="0"/>
              </a:spcBef>
              <a:spcAft>
                <a:spcPts val="0"/>
              </a:spcAft>
              <a:buSzPts val="1200"/>
              <a:buNone/>
            </a:pPr>
            <a:r>
              <a:rPr lang="de-CH" dirty="0"/>
              <a:t> </a:t>
            </a:r>
            <a:endParaRPr dirty="0">
              <a:solidFill>
                <a:srgbClr val="28555D"/>
              </a:solidFill>
            </a:endParaRPr>
          </a:p>
        </p:txBody>
      </p:sp>
      <p:sp>
        <p:nvSpPr>
          <p:cNvPr id="253" name="Google Shape;253;p12"/>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2"/>
          <p:cNvSpPr txBox="1">
            <a:spLocks noGrp="1"/>
          </p:cNvSpPr>
          <p:nvPr>
            <p:ph type="title"/>
          </p:nvPr>
        </p:nvSpPr>
        <p:spPr>
          <a:xfrm>
            <a:off x="511424" y="575500"/>
            <a:ext cx="3889125"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 - Subsumieren</a:t>
            </a:r>
            <a:br>
              <a:rPr lang="de-CH"/>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sp>
        <p:nvSpPr>
          <p:cNvPr id="259" name="Google Shape;259;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13</a:t>
            </a:fld>
            <a:endParaRPr/>
          </a:p>
        </p:txBody>
      </p:sp>
      <p:sp>
        <p:nvSpPr>
          <p:cNvPr id="260" name="Google Shape;260;p13"/>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de-CH" sz="1400" dirty="0">
                <a:solidFill>
                  <a:srgbClr val="28555D"/>
                </a:solidFill>
              </a:rPr>
              <a:t>Gewährleistungsrechte </a:t>
            </a:r>
            <a:r>
              <a:rPr lang="de-CH" sz="1400" dirty="0">
                <a:solidFill>
                  <a:srgbClr val="7F7F7F"/>
                </a:solidFill>
              </a:rPr>
              <a:t>aus Kaufvertrag:</a:t>
            </a:r>
            <a:endParaRPr lang="de-CH" sz="1400" dirty="0"/>
          </a:p>
          <a:p>
            <a:pPr marL="285750" lvl="0" indent="-285750" algn="l" rtl="0">
              <a:lnSpc>
                <a:spcPct val="115000"/>
              </a:lnSpc>
              <a:spcBef>
                <a:spcPts val="600"/>
              </a:spcBef>
              <a:spcAft>
                <a:spcPts val="0"/>
              </a:spcAft>
              <a:buSzPts val="1200"/>
              <a:buChar char="▪"/>
            </a:pPr>
            <a:r>
              <a:rPr lang="de-CH" sz="1400" dirty="0">
                <a:solidFill>
                  <a:srgbClr val="7F7F7F"/>
                </a:solidFill>
              </a:rPr>
              <a:t>Gewährleistungsrechte: Wandelung, Minderung, Ersatzleistung</a:t>
            </a:r>
          </a:p>
          <a:p>
            <a:pPr marL="285750" lvl="0" indent="-285750" algn="l" rtl="0">
              <a:lnSpc>
                <a:spcPct val="115000"/>
              </a:lnSpc>
              <a:spcBef>
                <a:spcPts val="600"/>
              </a:spcBef>
              <a:spcAft>
                <a:spcPts val="0"/>
              </a:spcAft>
              <a:buSzPts val="1200"/>
              <a:buChar char="▪"/>
            </a:pPr>
            <a:r>
              <a:rPr lang="de-CH" sz="1400" dirty="0">
                <a:solidFill>
                  <a:srgbClr val="7F7F7F"/>
                </a:solidFill>
              </a:rPr>
              <a:t>Wandelung: Der Käufer hat die mangelhafte Sache zurückzugeben, soweit diese noch besteht (OR 207, 208)</a:t>
            </a:r>
            <a:endParaRPr dirty="0"/>
          </a:p>
          <a:p>
            <a:pPr marL="742950" lvl="1" indent="-285750" algn="l" rtl="0">
              <a:lnSpc>
                <a:spcPct val="115000"/>
              </a:lnSpc>
              <a:spcBef>
                <a:spcPts val="0"/>
              </a:spcBef>
              <a:spcAft>
                <a:spcPts val="0"/>
              </a:spcAft>
              <a:buSzPts val="1200"/>
              <a:buChar char="-"/>
            </a:pPr>
            <a:r>
              <a:rPr lang="de-CH" sz="1400" dirty="0">
                <a:solidFill>
                  <a:srgbClr val="7F7F7F"/>
                </a:solidFill>
              </a:rPr>
              <a:t>Der Glühwein ist mit Bakterien infiziert und die Gute Laune AG wird den Glühwein nicht mehr wollen.</a:t>
            </a:r>
            <a:endParaRPr dirty="0"/>
          </a:p>
          <a:p>
            <a:pPr marL="742950" lvl="1" indent="-285750" algn="l" rtl="0">
              <a:lnSpc>
                <a:spcPct val="115000"/>
              </a:lnSpc>
              <a:spcBef>
                <a:spcPts val="0"/>
              </a:spcBef>
              <a:spcAft>
                <a:spcPts val="0"/>
              </a:spcAft>
              <a:buSzPts val="1200"/>
              <a:buChar char="-"/>
            </a:pPr>
            <a:r>
              <a:rPr lang="de-CH" sz="1400" dirty="0">
                <a:solidFill>
                  <a:srgbClr val="7F7F7F"/>
                </a:solidFill>
              </a:rPr>
              <a:t>Dieser Punkt ist also ebenfalls erfüllt.</a:t>
            </a:r>
            <a:endParaRPr dirty="0">
              <a:solidFill>
                <a:srgbClr val="7F7F7F"/>
              </a:solidFill>
            </a:endParaRPr>
          </a:p>
          <a:p>
            <a:pPr marL="1085850" lvl="2" indent="-95250" algn="l" rtl="0">
              <a:lnSpc>
                <a:spcPct val="115000"/>
              </a:lnSpc>
              <a:spcBef>
                <a:spcPts val="0"/>
              </a:spcBef>
              <a:spcAft>
                <a:spcPts val="0"/>
              </a:spcAft>
              <a:buSzPts val="1200"/>
              <a:buNone/>
            </a:pPr>
            <a:endParaRPr dirty="0"/>
          </a:p>
          <a:p>
            <a:pPr marL="914400" lvl="2" indent="0" algn="l" rtl="0">
              <a:lnSpc>
                <a:spcPct val="115000"/>
              </a:lnSpc>
              <a:spcBef>
                <a:spcPts val="0"/>
              </a:spcBef>
              <a:spcAft>
                <a:spcPts val="0"/>
              </a:spcAft>
              <a:buSzPts val="1200"/>
              <a:buNone/>
            </a:pPr>
            <a:r>
              <a:rPr lang="de-CH" dirty="0"/>
              <a:t> </a:t>
            </a:r>
            <a:endParaRPr dirty="0">
              <a:solidFill>
                <a:srgbClr val="28555D"/>
              </a:solidFill>
            </a:endParaRPr>
          </a:p>
        </p:txBody>
      </p:sp>
      <p:sp>
        <p:nvSpPr>
          <p:cNvPr id="261" name="Google Shape;261;p13"/>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13"/>
          <p:cNvSpPr txBox="1">
            <a:spLocks noGrp="1"/>
          </p:cNvSpPr>
          <p:nvPr>
            <p:ph type="title"/>
          </p:nvPr>
        </p:nvSpPr>
        <p:spPr>
          <a:xfrm>
            <a:off x="511424" y="575500"/>
            <a:ext cx="3889125"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 - Subsumieren</a:t>
            </a:r>
            <a:br>
              <a:rPr lang="de-CH"/>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267" name="Google Shape;267;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de-CH" sz="1000" b="0" i="0" u="none" strike="noStrike" cap="none">
                <a:solidFill>
                  <a:srgbClr val="FFFFFF"/>
                </a:solidFill>
                <a:latin typeface="Nunito Sans"/>
                <a:ea typeface="Nunito Sans"/>
                <a:cs typeface="Nunito Sans"/>
                <a:sym typeface="Nunito Sans"/>
              </a:rPr>
              <a:t>14</a:t>
            </a:fld>
            <a:endParaRPr sz="1000" b="0" i="0" u="none" strike="noStrike" cap="none">
              <a:solidFill>
                <a:srgbClr val="FFFFFF"/>
              </a:solidFill>
              <a:latin typeface="Nunito Sans"/>
              <a:ea typeface="Nunito Sans"/>
              <a:cs typeface="Nunito Sans"/>
              <a:sym typeface="Nunito Sans"/>
            </a:endParaRPr>
          </a:p>
        </p:txBody>
      </p:sp>
      <p:sp>
        <p:nvSpPr>
          <p:cNvPr id="268" name="Google Shape;268;p14"/>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de-CH" sz="1400" dirty="0">
                <a:solidFill>
                  <a:srgbClr val="28555D"/>
                </a:solidFill>
              </a:rPr>
              <a:t>Gewährleistungsrechte </a:t>
            </a:r>
            <a:r>
              <a:rPr lang="de-CH" sz="1400" dirty="0">
                <a:solidFill>
                  <a:srgbClr val="7F7F7F"/>
                </a:solidFill>
              </a:rPr>
              <a:t>aus Kaufvertrag:</a:t>
            </a:r>
            <a:endParaRPr lang="de-CH" sz="1400" dirty="0"/>
          </a:p>
          <a:p>
            <a:pPr marL="285750" lvl="0" indent="-285750" algn="l" rtl="0">
              <a:lnSpc>
                <a:spcPct val="115000"/>
              </a:lnSpc>
              <a:spcBef>
                <a:spcPts val="600"/>
              </a:spcBef>
              <a:spcAft>
                <a:spcPts val="0"/>
              </a:spcAft>
              <a:buSzPts val="1200"/>
              <a:buChar char="▪"/>
            </a:pPr>
            <a:r>
              <a:rPr lang="de-CH" sz="1400" dirty="0">
                <a:solidFill>
                  <a:srgbClr val="7F7F7F"/>
                </a:solidFill>
              </a:rPr>
              <a:t>Verjährung (OR 210): 2 Jahre nach Ablieferung an Käufer</a:t>
            </a:r>
            <a:endParaRPr dirty="0"/>
          </a:p>
          <a:p>
            <a:pPr marL="742950" lvl="1" indent="-285750" algn="l" rtl="0">
              <a:lnSpc>
                <a:spcPct val="115000"/>
              </a:lnSpc>
              <a:spcBef>
                <a:spcPts val="0"/>
              </a:spcBef>
              <a:spcAft>
                <a:spcPts val="0"/>
              </a:spcAft>
              <a:buSzPts val="1200"/>
              <a:buChar char="-"/>
            </a:pPr>
            <a:r>
              <a:rPr lang="de-CH" sz="1400" dirty="0">
                <a:solidFill>
                  <a:srgbClr val="7F7F7F"/>
                </a:solidFill>
              </a:rPr>
              <a:t>In </a:t>
            </a:r>
            <a:r>
              <a:rPr lang="de-CH" sz="1400" dirty="0" err="1">
                <a:solidFill>
                  <a:srgbClr val="7F7F7F"/>
                </a:solidFill>
              </a:rPr>
              <a:t>casu</a:t>
            </a:r>
            <a:r>
              <a:rPr lang="de-CH" sz="1400" dirty="0">
                <a:solidFill>
                  <a:srgbClr val="7F7F7F"/>
                </a:solidFill>
              </a:rPr>
              <a:t> erst ein Monat seit Lieferung des Glühweins vergangen.</a:t>
            </a:r>
            <a:endParaRPr dirty="0"/>
          </a:p>
          <a:p>
            <a:pPr marL="742950" lvl="1" indent="-285750" algn="l" rtl="0">
              <a:lnSpc>
                <a:spcPct val="115000"/>
              </a:lnSpc>
              <a:spcBef>
                <a:spcPts val="0"/>
              </a:spcBef>
              <a:spcAft>
                <a:spcPts val="0"/>
              </a:spcAft>
              <a:buSzPts val="1200"/>
              <a:buChar char="-"/>
            </a:pPr>
            <a:r>
              <a:rPr lang="de-CH" sz="1400" dirty="0">
                <a:solidFill>
                  <a:srgbClr val="7F7F7F"/>
                </a:solidFill>
              </a:rPr>
              <a:t>Verjährung noch nicht eingetreten. </a:t>
            </a:r>
            <a:endParaRPr dirty="0">
              <a:solidFill>
                <a:srgbClr val="7F7F7F"/>
              </a:solidFill>
            </a:endParaRPr>
          </a:p>
          <a:p>
            <a:pPr marL="1085850" lvl="2" indent="-95250" algn="l" rtl="0">
              <a:lnSpc>
                <a:spcPct val="115000"/>
              </a:lnSpc>
              <a:spcBef>
                <a:spcPts val="0"/>
              </a:spcBef>
              <a:spcAft>
                <a:spcPts val="0"/>
              </a:spcAft>
              <a:buSzPts val="1200"/>
              <a:buNone/>
            </a:pPr>
            <a:endParaRPr dirty="0"/>
          </a:p>
          <a:p>
            <a:pPr marL="914400" lvl="2" indent="0" algn="l" rtl="0">
              <a:lnSpc>
                <a:spcPct val="115000"/>
              </a:lnSpc>
              <a:spcBef>
                <a:spcPts val="0"/>
              </a:spcBef>
              <a:spcAft>
                <a:spcPts val="0"/>
              </a:spcAft>
              <a:buSzPts val="1200"/>
              <a:buNone/>
            </a:pPr>
            <a:r>
              <a:rPr lang="de-CH" dirty="0"/>
              <a:t> </a:t>
            </a:r>
            <a:endParaRPr dirty="0">
              <a:solidFill>
                <a:srgbClr val="28555D"/>
              </a:solidFill>
            </a:endParaRPr>
          </a:p>
        </p:txBody>
      </p:sp>
      <p:sp>
        <p:nvSpPr>
          <p:cNvPr id="269" name="Google Shape;269;p14"/>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4"/>
          <p:cNvSpPr txBox="1">
            <a:spLocks noGrp="1"/>
          </p:cNvSpPr>
          <p:nvPr>
            <p:ph type="title"/>
          </p:nvPr>
        </p:nvSpPr>
        <p:spPr>
          <a:xfrm>
            <a:off x="511424" y="575500"/>
            <a:ext cx="3889125"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 - Subsumieren</a:t>
            </a:r>
            <a:br>
              <a:rPr lang="de-CH"/>
            </a:b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sp>
        <p:nvSpPr>
          <p:cNvPr id="275" name="Google Shape;275;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15</a:t>
            </a:fld>
            <a:endParaRPr/>
          </a:p>
        </p:txBody>
      </p:sp>
      <p:sp>
        <p:nvSpPr>
          <p:cNvPr id="276" name="Google Shape;276;p15"/>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de-CH" sz="1400" dirty="0">
                <a:solidFill>
                  <a:srgbClr val="28555D"/>
                </a:solidFill>
              </a:rPr>
              <a:t>Gewährleistungsrechte </a:t>
            </a:r>
            <a:r>
              <a:rPr lang="de-CH" sz="1400" dirty="0">
                <a:solidFill>
                  <a:srgbClr val="7F7F7F"/>
                </a:solidFill>
              </a:rPr>
              <a:t>aus Kaufvertrag:</a:t>
            </a:r>
            <a:endParaRPr lang="de-CH" sz="1400" dirty="0"/>
          </a:p>
          <a:p>
            <a:pPr marL="0" lvl="0" indent="0" algn="l" rtl="0">
              <a:lnSpc>
                <a:spcPct val="115000"/>
              </a:lnSpc>
              <a:spcBef>
                <a:spcPts val="600"/>
              </a:spcBef>
              <a:spcAft>
                <a:spcPts val="0"/>
              </a:spcAft>
              <a:buSzPts val="1200"/>
              <a:buNone/>
            </a:pPr>
            <a:r>
              <a:rPr lang="de-CH" sz="1400" dirty="0">
                <a:solidFill>
                  <a:srgbClr val="7F7F7F"/>
                </a:solidFill>
              </a:rPr>
              <a:t>Fazit: Alle Voraussetzungen sind erfüllt.</a:t>
            </a:r>
            <a:endParaRPr dirty="0"/>
          </a:p>
          <a:p>
            <a:pPr marL="285750" lvl="0" indent="-285750" algn="l" rtl="0">
              <a:lnSpc>
                <a:spcPct val="115000"/>
              </a:lnSpc>
              <a:spcBef>
                <a:spcPts val="600"/>
              </a:spcBef>
              <a:spcAft>
                <a:spcPts val="0"/>
              </a:spcAft>
              <a:buSzPts val="1200"/>
              <a:buChar char="▪"/>
            </a:pPr>
            <a:r>
              <a:rPr lang="de-CH" sz="1400" dirty="0">
                <a:solidFill>
                  <a:srgbClr val="7F7F7F"/>
                </a:solidFill>
              </a:rPr>
              <a:t>Verkäufer hat den Kaufpreis samt Zinsen zurückzuerstatten und unmittelbaren Schaden verschuldens</a:t>
            </a:r>
            <a:r>
              <a:rPr lang="de-CH" sz="1400" dirty="0">
                <a:solidFill>
                  <a:srgbClr val="28555D"/>
                </a:solidFill>
              </a:rPr>
              <a:t>un</a:t>
            </a:r>
            <a:r>
              <a:rPr lang="de-CH" sz="1400" dirty="0">
                <a:solidFill>
                  <a:srgbClr val="7F7F7F"/>
                </a:solidFill>
              </a:rPr>
              <a:t>abhängig zu ersetzen(OR 208 II)</a:t>
            </a:r>
            <a:endParaRPr dirty="0"/>
          </a:p>
          <a:p>
            <a:pPr marL="285750" lvl="0" indent="-285750" algn="l" rtl="0">
              <a:lnSpc>
                <a:spcPct val="115000"/>
              </a:lnSpc>
              <a:spcBef>
                <a:spcPts val="600"/>
              </a:spcBef>
              <a:spcAft>
                <a:spcPts val="0"/>
              </a:spcAft>
              <a:buSzPts val="1200"/>
              <a:buChar char="▪"/>
            </a:pPr>
            <a:r>
              <a:rPr lang="de-CH" sz="1400" dirty="0">
                <a:solidFill>
                  <a:srgbClr val="7F7F7F"/>
                </a:solidFill>
              </a:rPr>
              <a:t>Mittelbarer Schaden Verschuldensabhängig (OR 208 III)</a:t>
            </a:r>
            <a:endParaRPr dirty="0"/>
          </a:p>
          <a:p>
            <a:pPr marL="285750" lvl="0" indent="-209550" algn="l" rtl="0">
              <a:lnSpc>
                <a:spcPct val="115000"/>
              </a:lnSpc>
              <a:spcBef>
                <a:spcPts val="600"/>
              </a:spcBef>
              <a:spcAft>
                <a:spcPts val="0"/>
              </a:spcAft>
              <a:buSzPts val="1200"/>
              <a:buNone/>
            </a:pPr>
            <a:endParaRPr sz="1400" dirty="0">
              <a:solidFill>
                <a:srgbClr val="7F7F7F"/>
              </a:solidFill>
            </a:endParaRPr>
          </a:p>
          <a:p>
            <a:pPr marL="742950" lvl="1" indent="-209550" algn="l" rtl="0">
              <a:lnSpc>
                <a:spcPct val="115000"/>
              </a:lnSpc>
              <a:spcBef>
                <a:spcPts val="0"/>
              </a:spcBef>
              <a:spcAft>
                <a:spcPts val="0"/>
              </a:spcAft>
              <a:buSzPts val="1200"/>
              <a:buNone/>
            </a:pPr>
            <a:endParaRPr sz="1400" dirty="0">
              <a:solidFill>
                <a:srgbClr val="7F7F7F"/>
              </a:solidFill>
            </a:endParaRPr>
          </a:p>
          <a:p>
            <a:pPr marL="285750" lvl="0" indent="-209550" algn="l" rtl="0">
              <a:lnSpc>
                <a:spcPct val="115000"/>
              </a:lnSpc>
              <a:spcBef>
                <a:spcPts val="600"/>
              </a:spcBef>
              <a:spcAft>
                <a:spcPts val="0"/>
              </a:spcAft>
              <a:buSzPts val="1200"/>
              <a:buNone/>
            </a:pPr>
            <a:endParaRPr sz="1400" dirty="0">
              <a:solidFill>
                <a:srgbClr val="7F7F7F"/>
              </a:solidFill>
            </a:endParaRPr>
          </a:p>
          <a:p>
            <a:pPr marL="171450" lvl="0" indent="-95250" algn="l" rtl="0">
              <a:lnSpc>
                <a:spcPct val="115000"/>
              </a:lnSpc>
              <a:spcBef>
                <a:spcPts val="600"/>
              </a:spcBef>
              <a:spcAft>
                <a:spcPts val="0"/>
              </a:spcAft>
              <a:buSzPts val="1200"/>
              <a:buNone/>
            </a:pPr>
            <a:endParaRPr dirty="0">
              <a:solidFill>
                <a:srgbClr val="7F7F7F"/>
              </a:solidFill>
            </a:endParaRPr>
          </a:p>
          <a:p>
            <a:pPr marL="1085850" lvl="2" indent="-95250" algn="l" rtl="0">
              <a:lnSpc>
                <a:spcPct val="115000"/>
              </a:lnSpc>
              <a:spcBef>
                <a:spcPts val="0"/>
              </a:spcBef>
              <a:spcAft>
                <a:spcPts val="0"/>
              </a:spcAft>
              <a:buSzPts val="1200"/>
              <a:buNone/>
            </a:pPr>
            <a:endParaRPr dirty="0"/>
          </a:p>
          <a:p>
            <a:pPr marL="914400" lvl="2" indent="0" algn="l" rtl="0">
              <a:lnSpc>
                <a:spcPct val="115000"/>
              </a:lnSpc>
              <a:spcBef>
                <a:spcPts val="0"/>
              </a:spcBef>
              <a:spcAft>
                <a:spcPts val="0"/>
              </a:spcAft>
              <a:buSzPts val="1200"/>
              <a:buNone/>
            </a:pPr>
            <a:r>
              <a:rPr lang="de-CH" dirty="0"/>
              <a:t> </a:t>
            </a:r>
            <a:endParaRPr dirty="0">
              <a:solidFill>
                <a:srgbClr val="28555D"/>
              </a:solidFill>
            </a:endParaRPr>
          </a:p>
        </p:txBody>
      </p:sp>
      <p:sp>
        <p:nvSpPr>
          <p:cNvPr id="277" name="Google Shape;277;p15"/>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15"/>
          <p:cNvSpPr txBox="1">
            <a:spLocks noGrp="1"/>
          </p:cNvSpPr>
          <p:nvPr>
            <p:ph type="title"/>
          </p:nvPr>
        </p:nvSpPr>
        <p:spPr>
          <a:xfrm>
            <a:off x="511424" y="575500"/>
            <a:ext cx="3889125"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 - Subsumieren</a:t>
            </a:r>
            <a:br>
              <a:rPr lang="de-CH"/>
            </a:b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8555D"/>
        </a:solidFill>
        <a:effectLst/>
      </p:bgPr>
    </p:bg>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234450" y="575500"/>
            <a:ext cx="2285466" cy="398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de-CH" b="1">
                <a:solidFill>
                  <a:srgbClr val="7F7F7F"/>
                </a:solidFill>
              </a:rPr>
              <a:t>Prüfungstaktik</a:t>
            </a:r>
            <a:br>
              <a:rPr lang="de-CH"/>
            </a:br>
            <a:r>
              <a:rPr lang="de-CH"/>
              <a:t>für die</a:t>
            </a:r>
            <a:br>
              <a:rPr lang="de-CH"/>
            </a:br>
            <a:r>
              <a:rPr lang="de-CH"/>
              <a:t>juristische Prüfung</a:t>
            </a:r>
            <a:endParaRPr/>
          </a:p>
        </p:txBody>
      </p:sp>
      <p:sp>
        <p:nvSpPr>
          <p:cNvPr id="284" name="Google Shape;284;p16"/>
          <p:cNvSpPr txBox="1">
            <a:spLocks noGrp="1"/>
          </p:cNvSpPr>
          <p:nvPr>
            <p:ph type="body" idx="2"/>
          </p:nvPr>
        </p:nvSpPr>
        <p:spPr>
          <a:xfrm>
            <a:off x="2739746" y="575500"/>
            <a:ext cx="6468052" cy="4059874"/>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600"/>
              </a:spcBef>
              <a:spcAft>
                <a:spcPts val="0"/>
              </a:spcAft>
              <a:buClr>
                <a:schemeClr val="dk1"/>
              </a:buClr>
              <a:buSzPts val="1100"/>
              <a:buChar char="▪"/>
            </a:pPr>
            <a:r>
              <a:rPr lang="de-CH" sz="2000" b="1"/>
              <a:t>Beantworten, was gefragt ist – nicht was man weiss!</a:t>
            </a:r>
            <a:endParaRPr/>
          </a:p>
          <a:p>
            <a:pPr marL="171450" lvl="0" indent="-171450" algn="l" rtl="0">
              <a:lnSpc>
                <a:spcPct val="115000"/>
              </a:lnSpc>
              <a:spcBef>
                <a:spcPts val="600"/>
              </a:spcBef>
              <a:spcAft>
                <a:spcPts val="0"/>
              </a:spcAft>
              <a:buClr>
                <a:schemeClr val="dk1"/>
              </a:buClr>
              <a:buSzPts val="1100"/>
              <a:buChar char="▪"/>
            </a:pPr>
            <a:r>
              <a:rPr lang="de-CH" sz="2000" b="1"/>
              <a:t>Fragen vollständig beantworten</a:t>
            </a:r>
            <a:endParaRPr/>
          </a:p>
          <a:p>
            <a:pPr marL="171450" lvl="0" indent="-171450" algn="l" rtl="0">
              <a:lnSpc>
                <a:spcPct val="115000"/>
              </a:lnSpc>
              <a:spcBef>
                <a:spcPts val="600"/>
              </a:spcBef>
              <a:spcAft>
                <a:spcPts val="0"/>
              </a:spcAft>
              <a:buClr>
                <a:schemeClr val="dk1"/>
              </a:buClr>
              <a:buSzPts val="1100"/>
              <a:buChar char="▪"/>
            </a:pPr>
            <a:r>
              <a:rPr lang="de-CH" sz="2000" b="1"/>
              <a:t>Gewichtung der Aufgaben und der Probleme</a:t>
            </a:r>
            <a:endParaRPr/>
          </a:p>
          <a:p>
            <a:pPr marL="171450" lvl="0" indent="-171450" algn="l" rtl="0">
              <a:lnSpc>
                <a:spcPct val="115000"/>
              </a:lnSpc>
              <a:spcBef>
                <a:spcPts val="600"/>
              </a:spcBef>
              <a:spcAft>
                <a:spcPts val="0"/>
              </a:spcAft>
              <a:buClr>
                <a:schemeClr val="dk1"/>
              </a:buClr>
              <a:buSzPts val="1100"/>
              <a:buChar char="▪"/>
            </a:pPr>
            <a:r>
              <a:rPr lang="de-CH" sz="2000" b="1"/>
              <a:t>Verständlichkeit und Klarheit</a:t>
            </a:r>
            <a:endParaRPr/>
          </a:p>
          <a:p>
            <a:pPr marL="171450" lvl="0" indent="-171450" algn="l" rtl="0">
              <a:lnSpc>
                <a:spcPct val="115000"/>
              </a:lnSpc>
              <a:spcBef>
                <a:spcPts val="600"/>
              </a:spcBef>
              <a:spcAft>
                <a:spcPts val="0"/>
              </a:spcAft>
              <a:buClr>
                <a:schemeClr val="dk1"/>
              </a:buClr>
              <a:buSzPts val="1100"/>
              <a:buChar char="▪"/>
            </a:pPr>
            <a:r>
              <a:rPr lang="de-CH" sz="2000" b="1"/>
              <a:t>Keine Mehrfachantworten</a:t>
            </a:r>
            <a:endParaRPr/>
          </a:p>
          <a:p>
            <a:pPr marL="171450" lvl="0" indent="-171450" algn="l" rtl="0">
              <a:lnSpc>
                <a:spcPct val="115000"/>
              </a:lnSpc>
              <a:spcBef>
                <a:spcPts val="600"/>
              </a:spcBef>
              <a:spcAft>
                <a:spcPts val="0"/>
              </a:spcAft>
              <a:buClr>
                <a:schemeClr val="dk1"/>
              </a:buClr>
              <a:buSzPts val="1100"/>
              <a:buChar char="▪"/>
            </a:pPr>
            <a:r>
              <a:rPr lang="de-CH" sz="2000" b="1"/>
              <a:t>Wissen und Argumentieren</a:t>
            </a:r>
            <a:endParaRPr/>
          </a:p>
          <a:p>
            <a:pPr marL="171450" lvl="0" indent="-171450" algn="l" rtl="0">
              <a:lnSpc>
                <a:spcPct val="115000"/>
              </a:lnSpc>
              <a:spcBef>
                <a:spcPts val="600"/>
              </a:spcBef>
              <a:spcAft>
                <a:spcPts val="0"/>
              </a:spcAft>
              <a:buClr>
                <a:schemeClr val="dk1"/>
              </a:buClr>
              <a:buSzPts val="1100"/>
              <a:buChar char="▪"/>
            </a:pPr>
            <a:r>
              <a:rPr lang="de-CH" sz="2000" b="1"/>
              <a:t>Sachverhalt respektieren</a:t>
            </a:r>
            <a:endParaRPr/>
          </a:p>
          <a:p>
            <a:pPr marL="171450" lvl="0" indent="-101600" algn="l" rtl="0">
              <a:lnSpc>
                <a:spcPct val="115000"/>
              </a:lnSpc>
              <a:spcBef>
                <a:spcPts val="600"/>
              </a:spcBef>
              <a:spcAft>
                <a:spcPts val="0"/>
              </a:spcAft>
              <a:buClr>
                <a:schemeClr val="dk1"/>
              </a:buClr>
              <a:buSzPts val="1100"/>
              <a:buNone/>
            </a:pPr>
            <a:endParaRPr sz="2000" b="1"/>
          </a:p>
          <a:p>
            <a:pPr marL="171450" lvl="0" indent="-101600" algn="l" rtl="0">
              <a:lnSpc>
                <a:spcPct val="115000"/>
              </a:lnSpc>
              <a:spcBef>
                <a:spcPts val="600"/>
              </a:spcBef>
              <a:spcAft>
                <a:spcPts val="0"/>
              </a:spcAft>
              <a:buClr>
                <a:schemeClr val="dk1"/>
              </a:buClr>
              <a:buSzPts val="1100"/>
              <a:buNone/>
            </a:pPr>
            <a:endParaRPr sz="2000" b="1"/>
          </a:p>
          <a:p>
            <a:pPr marL="171450" lvl="0" indent="-101600" algn="l" rtl="0">
              <a:lnSpc>
                <a:spcPct val="115000"/>
              </a:lnSpc>
              <a:spcBef>
                <a:spcPts val="600"/>
              </a:spcBef>
              <a:spcAft>
                <a:spcPts val="0"/>
              </a:spcAft>
              <a:buClr>
                <a:schemeClr val="dk1"/>
              </a:buClr>
              <a:buSzPts val="1100"/>
              <a:buNone/>
            </a:pPr>
            <a:endParaRPr sz="2000" b="1"/>
          </a:p>
          <a:p>
            <a:pPr marL="171450" lvl="0" indent="-101600" algn="l" rtl="0">
              <a:lnSpc>
                <a:spcPct val="115000"/>
              </a:lnSpc>
              <a:spcBef>
                <a:spcPts val="600"/>
              </a:spcBef>
              <a:spcAft>
                <a:spcPts val="0"/>
              </a:spcAft>
              <a:buClr>
                <a:schemeClr val="dk1"/>
              </a:buClr>
              <a:buSzPts val="1100"/>
              <a:buNone/>
            </a:pPr>
            <a:endParaRPr sz="2000" b="1"/>
          </a:p>
          <a:p>
            <a:pPr marL="171450" lvl="0" indent="-101600" algn="l" rtl="0">
              <a:lnSpc>
                <a:spcPct val="115000"/>
              </a:lnSpc>
              <a:spcBef>
                <a:spcPts val="600"/>
              </a:spcBef>
              <a:spcAft>
                <a:spcPts val="0"/>
              </a:spcAft>
              <a:buClr>
                <a:schemeClr val="dk1"/>
              </a:buClr>
              <a:buSzPts val="1100"/>
              <a:buNone/>
            </a:pPr>
            <a:endParaRPr b="1"/>
          </a:p>
          <a:p>
            <a:pPr marL="171450" lvl="0" indent="-101600" algn="l" rtl="0">
              <a:lnSpc>
                <a:spcPct val="115000"/>
              </a:lnSpc>
              <a:spcBef>
                <a:spcPts val="600"/>
              </a:spcBef>
              <a:spcAft>
                <a:spcPts val="0"/>
              </a:spcAft>
              <a:buClr>
                <a:schemeClr val="dk1"/>
              </a:buClr>
              <a:buSzPts val="1100"/>
              <a:buNone/>
            </a:pPr>
            <a:endParaRPr b="1"/>
          </a:p>
          <a:p>
            <a:pPr marL="171450" lvl="0" indent="-101600" algn="l" rtl="0">
              <a:lnSpc>
                <a:spcPct val="115000"/>
              </a:lnSpc>
              <a:spcBef>
                <a:spcPts val="600"/>
              </a:spcBef>
              <a:spcAft>
                <a:spcPts val="0"/>
              </a:spcAft>
              <a:buClr>
                <a:schemeClr val="dk1"/>
              </a:buClr>
              <a:buSzPts val="1100"/>
              <a:buNone/>
            </a:pPr>
            <a:endParaRPr b="1"/>
          </a:p>
        </p:txBody>
      </p:sp>
      <p:sp>
        <p:nvSpPr>
          <p:cNvPr id="285" name="Google Shape;285;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de-CH" sz="1000" b="0" i="0" u="none" strike="noStrike" cap="none">
                <a:solidFill>
                  <a:srgbClr val="CCCCCC"/>
                </a:solidFill>
                <a:latin typeface="Nunito Sans"/>
                <a:ea typeface="Nunito Sans"/>
                <a:cs typeface="Nunito Sans"/>
                <a:sym typeface="Nunito Sans"/>
              </a:rPr>
              <a:t>16</a:t>
            </a:fld>
            <a:endParaRPr sz="1000" b="0" i="0" u="none" strike="noStrike" cap="none">
              <a:solidFill>
                <a:srgbClr val="CCCCCC"/>
              </a:solidFill>
              <a:latin typeface="Nunito Sans"/>
              <a:ea typeface="Nunito Sans"/>
              <a:cs typeface="Nunito Sans"/>
              <a:sym typeface="Nuni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9"/>
        <p:cNvGrpSpPr/>
        <p:nvPr/>
      </p:nvGrpSpPr>
      <p:grpSpPr>
        <a:xfrm>
          <a:off x="0" y="0"/>
          <a:ext cx="0" cy="0"/>
          <a:chOff x="0" y="0"/>
          <a:chExt cx="0" cy="0"/>
        </a:xfrm>
      </p:grpSpPr>
      <p:sp>
        <p:nvSpPr>
          <p:cNvPr id="290" name="Google Shape;290;p17"/>
          <p:cNvSpPr txBox="1">
            <a:spLocks noGrp="1"/>
          </p:cNvSpPr>
          <p:nvPr>
            <p:ph type="title"/>
          </p:nvPr>
        </p:nvSpPr>
        <p:spPr>
          <a:xfrm>
            <a:off x="511425" y="575500"/>
            <a:ext cx="3517200"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a:t>
            </a:r>
            <a:r>
              <a:rPr lang="de-CH"/>
              <a:t> </a:t>
            </a:r>
            <a:br>
              <a:rPr lang="de-CH"/>
            </a:br>
            <a:endParaRPr/>
          </a:p>
        </p:txBody>
      </p:sp>
      <p:sp>
        <p:nvSpPr>
          <p:cNvPr id="291" name="Google Shape;291;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17</a:t>
            </a:fld>
            <a:endParaRPr/>
          </a:p>
        </p:txBody>
      </p:sp>
      <p:sp>
        <p:nvSpPr>
          <p:cNvPr id="292" name="Google Shape;292;p17"/>
          <p:cNvSpPr txBox="1">
            <a:spLocks noGrp="1"/>
          </p:cNvSpPr>
          <p:nvPr>
            <p:ph type="body" idx="1"/>
          </p:nvPr>
        </p:nvSpPr>
        <p:spPr>
          <a:xfrm>
            <a:off x="511425" y="1598600"/>
            <a:ext cx="3517200" cy="2957700"/>
          </a:xfrm>
          <a:prstGeom prst="rect">
            <a:avLst/>
          </a:prstGeom>
          <a:no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228600" lvl="0" indent="-228600" algn="l" rtl="0">
              <a:lnSpc>
                <a:spcPct val="115000"/>
              </a:lnSpc>
              <a:spcBef>
                <a:spcPts val="600"/>
              </a:spcBef>
              <a:spcAft>
                <a:spcPts val="0"/>
              </a:spcAft>
              <a:buSzPts val="1200"/>
              <a:buAutoNum type="arabicPeriod"/>
            </a:pPr>
            <a:r>
              <a:rPr lang="de-CH" dirty="0"/>
              <a:t>Es ist ein </a:t>
            </a:r>
            <a:r>
              <a:rPr lang="de-CH" b="1" dirty="0"/>
              <a:t>Vertrag</a:t>
            </a:r>
            <a:r>
              <a:rPr lang="de-CH" dirty="0"/>
              <a:t> zwischen der Gute Laune AG und der Weihnachtsfreude GmbH nach Art. 1 OR zustande gekommen. </a:t>
            </a:r>
            <a:r>
              <a:rPr lang="de-CH" i="1" dirty="0"/>
              <a:t>Keine Anhaltspunkte gegen gültiges Zustandekommen im Sachverhalt.</a:t>
            </a:r>
            <a:endParaRPr i="1" dirty="0"/>
          </a:p>
          <a:p>
            <a:pPr marL="228600" lvl="0" indent="-152400" algn="l" rtl="0">
              <a:lnSpc>
                <a:spcPct val="115000"/>
              </a:lnSpc>
              <a:spcBef>
                <a:spcPts val="600"/>
              </a:spcBef>
              <a:spcAft>
                <a:spcPts val="0"/>
              </a:spcAft>
              <a:buSzPts val="1200"/>
              <a:buNone/>
            </a:pPr>
            <a:endParaRPr dirty="0"/>
          </a:p>
          <a:p>
            <a:pPr marL="228600" lvl="0" indent="-228600" algn="l" rtl="0">
              <a:lnSpc>
                <a:spcPct val="115000"/>
              </a:lnSpc>
              <a:spcBef>
                <a:spcPts val="600"/>
              </a:spcBef>
              <a:spcAft>
                <a:spcPts val="0"/>
              </a:spcAft>
              <a:buSzPts val="1200"/>
              <a:buAutoNum type="arabicPeriod"/>
            </a:pPr>
            <a:r>
              <a:rPr lang="de-CH" dirty="0"/>
              <a:t>Es handelt sich um einen </a:t>
            </a:r>
            <a:r>
              <a:rPr lang="de-CH" b="1" dirty="0"/>
              <a:t>Kaufvertrag</a:t>
            </a:r>
            <a:r>
              <a:rPr lang="de-CH" dirty="0"/>
              <a:t> nach Art. 184 ff. OR; die Gute Laune AG schuldet der Weihnachtsfreude GmbH 1000 Liter Glühwein und diese wiederum den Kaufpreis von CHF 1’000.</a:t>
            </a:r>
            <a:endParaRPr dirty="0"/>
          </a:p>
        </p:txBody>
      </p:sp>
      <p:sp>
        <p:nvSpPr>
          <p:cNvPr id="293" name="Google Shape;293;p17"/>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511425" y="575500"/>
            <a:ext cx="3517200"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a:t>
            </a:r>
            <a:r>
              <a:rPr lang="de-CH"/>
              <a:t> </a:t>
            </a:r>
            <a:br>
              <a:rPr lang="de-CH"/>
            </a:br>
            <a:endParaRPr/>
          </a:p>
        </p:txBody>
      </p:sp>
      <p:sp>
        <p:nvSpPr>
          <p:cNvPr id="299" name="Google Shape;299;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de-CH" sz="1000" b="0" i="0" u="none" strike="noStrike" cap="none">
                <a:solidFill>
                  <a:srgbClr val="FFFFFF"/>
                </a:solidFill>
                <a:latin typeface="Nunito Sans"/>
                <a:ea typeface="Nunito Sans"/>
                <a:cs typeface="Nunito Sans"/>
                <a:sym typeface="Nunito Sans"/>
              </a:rPr>
              <a:t>18</a:t>
            </a:fld>
            <a:endParaRPr sz="1000" b="0" i="0" u="none" strike="noStrike" cap="none">
              <a:solidFill>
                <a:srgbClr val="FFFFFF"/>
              </a:solidFill>
              <a:latin typeface="Nunito Sans"/>
              <a:ea typeface="Nunito Sans"/>
              <a:cs typeface="Nunito Sans"/>
              <a:sym typeface="Nunito Sans"/>
            </a:endParaRPr>
          </a:p>
        </p:txBody>
      </p:sp>
      <p:sp>
        <p:nvSpPr>
          <p:cNvPr id="300" name="Google Shape;300;p18"/>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8"/>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228600" lvl="0" indent="-228600" algn="l" rtl="0">
              <a:lnSpc>
                <a:spcPct val="115000"/>
              </a:lnSpc>
              <a:spcBef>
                <a:spcPts val="600"/>
              </a:spcBef>
              <a:spcAft>
                <a:spcPts val="0"/>
              </a:spcAft>
              <a:buSzPts val="1200"/>
              <a:buFont typeface="Arial"/>
              <a:buAutoNum type="arabicPeriod" startAt="3"/>
            </a:pPr>
            <a:r>
              <a:rPr lang="de-CH" i="1" dirty="0"/>
              <a:t>Der Vertrag wurde rechtzeitig erfüllt. Es sind </a:t>
            </a:r>
            <a:r>
              <a:rPr lang="de-CH" b="1" i="1" dirty="0"/>
              <a:t>keine Verzugsfolgen </a:t>
            </a:r>
            <a:r>
              <a:rPr lang="de-CH" i="1" dirty="0"/>
              <a:t>zu prüfen.</a:t>
            </a:r>
            <a:endParaRPr i="1" dirty="0"/>
          </a:p>
          <a:p>
            <a:pPr marL="228600" lvl="0" indent="-152400" algn="l" rtl="0">
              <a:lnSpc>
                <a:spcPct val="115000"/>
              </a:lnSpc>
              <a:spcBef>
                <a:spcPts val="600"/>
              </a:spcBef>
              <a:spcAft>
                <a:spcPts val="0"/>
              </a:spcAft>
              <a:buSzPts val="1200"/>
              <a:buFont typeface="Nunito Sans"/>
              <a:buNone/>
            </a:pPr>
            <a:endParaRPr dirty="0"/>
          </a:p>
          <a:p>
            <a:pPr marL="228600" lvl="0" indent="-228600" algn="l" rtl="0">
              <a:lnSpc>
                <a:spcPct val="115000"/>
              </a:lnSpc>
              <a:spcBef>
                <a:spcPts val="600"/>
              </a:spcBef>
              <a:spcAft>
                <a:spcPts val="0"/>
              </a:spcAft>
              <a:buSzPts val="1200"/>
              <a:buFont typeface="Nunito Sans"/>
              <a:buAutoNum type="arabicPeriod" startAt="3"/>
            </a:pPr>
            <a:r>
              <a:rPr lang="de-CH" dirty="0"/>
              <a:t>Der Glühwein weist </a:t>
            </a:r>
            <a:r>
              <a:rPr lang="de-CH" b="1" dirty="0"/>
              <a:t>einen (versteckten) Mangel</a:t>
            </a:r>
            <a:r>
              <a:rPr lang="de-CH" dirty="0"/>
              <a:t> auf. Daher kommen die </a:t>
            </a:r>
            <a:r>
              <a:rPr lang="de-CH" b="1" dirty="0"/>
              <a:t>kaufrechtlichen Gewährleistungsrechte </a:t>
            </a:r>
            <a:r>
              <a:rPr lang="de-CH" dirty="0"/>
              <a:t>in Art. 197 ff. OR zum Zug. </a:t>
            </a:r>
            <a:endParaRPr dirty="0"/>
          </a:p>
          <a:p>
            <a:pPr marL="457200" lvl="0" indent="-228600" algn="l" rtl="0">
              <a:lnSpc>
                <a:spcPct val="115000"/>
              </a:lnSpc>
              <a:spcBef>
                <a:spcPts val="600"/>
              </a:spcBef>
              <a:spcAft>
                <a:spcPts val="0"/>
              </a:spcAft>
              <a:buSzPts val="12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sp>
        <p:nvSpPr>
          <p:cNvPr id="306" name="Google Shape;306;p19"/>
          <p:cNvSpPr txBox="1">
            <a:spLocks noGrp="1"/>
          </p:cNvSpPr>
          <p:nvPr>
            <p:ph type="title"/>
          </p:nvPr>
        </p:nvSpPr>
        <p:spPr>
          <a:xfrm>
            <a:off x="511425" y="575500"/>
            <a:ext cx="3517200"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a:t>
            </a:r>
            <a:r>
              <a:rPr lang="de-CH"/>
              <a:t> </a:t>
            </a:r>
            <a:br>
              <a:rPr lang="de-CH"/>
            </a:br>
            <a:endParaRPr/>
          </a:p>
        </p:txBody>
      </p:sp>
      <p:sp>
        <p:nvSpPr>
          <p:cNvPr id="307" name="Google Shape;307;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19</a:t>
            </a:fld>
            <a:endParaRPr/>
          </a:p>
        </p:txBody>
      </p:sp>
      <p:sp>
        <p:nvSpPr>
          <p:cNvPr id="308" name="Google Shape;308;p19"/>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228600" lvl="0" indent="-228600" algn="l" rtl="0">
              <a:lnSpc>
                <a:spcPct val="115000"/>
              </a:lnSpc>
              <a:spcBef>
                <a:spcPts val="600"/>
              </a:spcBef>
              <a:spcAft>
                <a:spcPts val="0"/>
              </a:spcAft>
              <a:buSzPts val="1200"/>
              <a:buFont typeface="Arial"/>
              <a:buAutoNum type="arabicPeriod" startAt="5"/>
            </a:pPr>
            <a:r>
              <a:rPr lang="de-CH" dirty="0"/>
              <a:t>Der Käufer </a:t>
            </a:r>
            <a:r>
              <a:rPr lang="de-CH" b="1" dirty="0"/>
              <a:t>kannte die Mängel bei Übergang nicht </a:t>
            </a:r>
            <a:r>
              <a:rPr lang="de-CH" dirty="0"/>
              <a:t>(OR 200) und konnte sie bei Prüfung der Sache auch nicht feststellen (OR 201). Zudem lag </a:t>
            </a:r>
            <a:r>
              <a:rPr lang="de-CH" b="1" dirty="0"/>
              <a:t>keine Haftungsfreizeichnung </a:t>
            </a:r>
            <a:r>
              <a:rPr lang="de-CH" dirty="0"/>
              <a:t>vor (OR 199).</a:t>
            </a:r>
            <a:endParaRPr dirty="0"/>
          </a:p>
          <a:p>
            <a:pPr marL="228600" lvl="0" indent="-152400" algn="l" rtl="0">
              <a:lnSpc>
                <a:spcPct val="115000"/>
              </a:lnSpc>
              <a:spcBef>
                <a:spcPts val="600"/>
              </a:spcBef>
              <a:spcAft>
                <a:spcPts val="0"/>
              </a:spcAft>
              <a:buSzPts val="1200"/>
              <a:buNone/>
            </a:pPr>
            <a:endParaRPr dirty="0"/>
          </a:p>
          <a:p>
            <a:pPr marL="228600" lvl="0" indent="-228600" algn="l" rtl="0">
              <a:lnSpc>
                <a:spcPct val="115000"/>
              </a:lnSpc>
              <a:spcBef>
                <a:spcPts val="600"/>
              </a:spcBef>
              <a:spcAft>
                <a:spcPts val="0"/>
              </a:spcAft>
              <a:buSzPts val="1200"/>
              <a:buAutoNum type="arabicPeriod" startAt="5"/>
            </a:pPr>
            <a:r>
              <a:rPr lang="de-CH" b="1" dirty="0"/>
              <a:t>Prüf- und Rügeobliegenheit</a:t>
            </a:r>
            <a:r>
              <a:rPr lang="de-CH" dirty="0"/>
              <a:t>: Wenn ein versteckter Mangel hervortritt, hat der Käufer diesen umgehend dem Verkäufer mitzuteilen (OR 201 III). </a:t>
            </a:r>
            <a:endParaRPr dirty="0"/>
          </a:p>
          <a:p>
            <a:pPr marL="457200" lvl="1" indent="0" algn="l" rtl="0">
              <a:lnSpc>
                <a:spcPct val="115000"/>
              </a:lnSpc>
              <a:spcBef>
                <a:spcPts val="600"/>
              </a:spcBef>
              <a:spcAft>
                <a:spcPts val="0"/>
              </a:spcAft>
              <a:buSzPts val="1200"/>
              <a:buNone/>
            </a:pPr>
            <a:r>
              <a:rPr lang="de-CH" dirty="0"/>
              <a:t>(Subsumption)</a:t>
            </a:r>
            <a:endParaRPr dirty="0"/>
          </a:p>
        </p:txBody>
      </p:sp>
      <p:sp>
        <p:nvSpPr>
          <p:cNvPr id="309" name="Google Shape;309;p19"/>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555D"/>
        </a:solidFill>
        <a:effectLst/>
      </p:bgPr>
    </p:bg>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476452" y="1016000"/>
            <a:ext cx="3478860" cy="97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de-CH" sz="3200"/>
              <a:t>Inhaltsverzeichnis</a:t>
            </a:r>
            <a:endParaRPr sz="3200"/>
          </a:p>
        </p:txBody>
      </p:sp>
      <p:sp>
        <p:nvSpPr>
          <p:cNvPr id="103" name="Google Shape;103;p2"/>
          <p:cNvSpPr txBox="1">
            <a:spLocks noGrp="1"/>
          </p:cNvSpPr>
          <p:nvPr>
            <p:ph type="body" idx="2"/>
          </p:nvPr>
        </p:nvSpPr>
        <p:spPr>
          <a:xfrm>
            <a:off x="5130225" y="1016000"/>
            <a:ext cx="3470700" cy="3099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28555D"/>
              </a:buClr>
              <a:buSzPts val="2560"/>
              <a:buAutoNum type="arabicPeriod"/>
            </a:pPr>
            <a:r>
              <a:rPr lang="de-CH" sz="3200"/>
              <a:t>Lernen </a:t>
            </a:r>
            <a:endParaRPr sz="3200"/>
          </a:p>
          <a:p>
            <a:pPr marL="457200" lvl="0" indent="-342900" algn="l" rtl="0">
              <a:lnSpc>
                <a:spcPct val="115000"/>
              </a:lnSpc>
              <a:spcBef>
                <a:spcPts val="1000"/>
              </a:spcBef>
              <a:spcAft>
                <a:spcPts val="0"/>
              </a:spcAft>
              <a:buClr>
                <a:srgbClr val="28555D"/>
              </a:buClr>
              <a:buSzPts val="2560"/>
              <a:buAutoNum type="arabicPeriod"/>
            </a:pPr>
            <a:r>
              <a:rPr lang="de-CH" sz="3200"/>
              <a:t>Lösen</a:t>
            </a:r>
            <a:endParaRPr sz="3200"/>
          </a:p>
          <a:p>
            <a:pPr marL="457200" lvl="0" indent="-342900" algn="l" rtl="0">
              <a:lnSpc>
                <a:spcPct val="115000"/>
              </a:lnSpc>
              <a:spcBef>
                <a:spcPts val="1000"/>
              </a:spcBef>
              <a:spcAft>
                <a:spcPts val="0"/>
              </a:spcAft>
              <a:buClr>
                <a:srgbClr val="28555D"/>
              </a:buClr>
              <a:buSzPts val="2560"/>
              <a:buAutoNum type="arabicPeriod"/>
            </a:pPr>
            <a:r>
              <a:rPr lang="de-CH" sz="3200"/>
              <a:t>Taktik</a:t>
            </a:r>
            <a:endParaRPr/>
          </a:p>
          <a:p>
            <a:pPr marL="228600" lvl="0" indent="0" algn="l" rtl="0">
              <a:lnSpc>
                <a:spcPct val="115000"/>
              </a:lnSpc>
              <a:spcBef>
                <a:spcPts val="1000"/>
              </a:spcBef>
              <a:spcAft>
                <a:spcPts val="0"/>
              </a:spcAft>
              <a:buSzPts val="1800"/>
              <a:buNone/>
            </a:pPr>
            <a:endParaRPr/>
          </a:p>
        </p:txBody>
      </p:sp>
      <p:sp>
        <p:nvSpPr>
          <p:cNvPr id="104" name="Google Shape;104;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20"/>
          <p:cNvSpPr txBox="1">
            <a:spLocks noGrp="1"/>
          </p:cNvSpPr>
          <p:nvPr>
            <p:ph type="title"/>
          </p:nvPr>
        </p:nvSpPr>
        <p:spPr>
          <a:xfrm>
            <a:off x="511425" y="575500"/>
            <a:ext cx="3517200"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a:t>
            </a:r>
            <a:r>
              <a:rPr lang="de-CH"/>
              <a:t> </a:t>
            </a:r>
            <a:br>
              <a:rPr lang="de-CH"/>
            </a:br>
            <a:endParaRPr/>
          </a:p>
        </p:txBody>
      </p:sp>
      <p:sp>
        <p:nvSpPr>
          <p:cNvPr id="315" name="Google Shape;315;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20</a:t>
            </a:fld>
            <a:endParaRPr/>
          </a:p>
        </p:txBody>
      </p:sp>
      <p:sp>
        <p:nvSpPr>
          <p:cNvPr id="316" name="Google Shape;316;p20"/>
          <p:cNvSpPr txBox="1">
            <a:spLocks noGrp="1"/>
          </p:cNvSpPr>
          <p:nvPr>
            <p:ph type="body" idx="1"/>
          </p:nvPr>
        </p:nvSpPr>
        <p:spPr>
          <a:xfrm>
            <a:off x="511424" y="1598600"/>
            <a:ext cx="3694815" cy="2957700"/>
          </a:xfrm>
          <a:prstGeom prst="rect">
            <a:avLst/>
          </a:prstGeom>
          <a:noFill/>
          <a:ln>
            <a:noFill/>
          </a:ln>
        </p:spPr>
        <p:txBody>
          <a:bodyPr spcFirstLastPara="1" wrap="square" lIns="91425" tIns="91425" rIns="91425" bIns="91425" anchor="t" anchorCtr="0">
            <a:noAutofit/>
          </a:bodyPr>
          <a:lstStyle/>
          <a:p>
            <a:pPr marL="228600" lvl="0" indent="-228600" algn="l" rtl="0">
              <a:lnSpc>
                <a:spcPct val="115000"/>
              </a:lnSpc>
              <a:spcBef>
                <a:spcPts val="600"/>
              </a:spcBef>
              <a:spcAft>
                <a:spcPts val="0"/>
              </a:spcAft>
              <a:buSzPts val="1200"/>
              <a:buAutoNum type="arabicPeriod" startAt="7"/>
            </a:pPr>
            <a:r>
              <a:rPr lang="de-CH" dirty="0"/>
              <a:t>Klagen auf Gewährleistung </a:t>
            </a:r>
            <a:r>
              <a:rPr lang="de-CH" b="1" dirty="0"/>
              <a:t>verjähren</a:t>
            </a:r>
            <a:r>
              <a:rPr lang="de-CH" dirty="0"/>
              <a:t> nach 2 Jahre nach Ablieferung an den Käufer (OR 210).</a:t>
            </a:r>
            <a:endParaRPr dirty="0"/>
          </a:p>
          <a:p>
            <a:pPr marL="457200" lvl="1" indent="0" algn="l" rtl="0">
              <a:lnSpc>
                <a:spcPct val="115000"/>
              </a:lnSpc>
              <a:spcBef>
                <a:spcPts val="600"/>
              </a:spcBef>
              <a:spcAft>
                <a:spcPts val="0"/>
              </a:spcAft>
              <a:buSzPts val="1200"/>
              <a:buNone/>
            </a:pPr>
            <a:r>
              <a:rPr lang="de-CH" dirty="0"/>
              <a:t>(Subsumption)</a:t>
            </a:r>
          </a:p>
          <a:p>
            <a:pPr marL="228600" indent="-228600">
              <a:buFont typeface="Nunito Sans"/>
              <a:buAutoNum type="arabicPeriod" startAt="7"/>
            </a:pPr>
            <a:r>
              <a:rPr lang="de-CH" dirty="0"/>
              <a:t>Der Käufer hat Anspruch auf die </a:t>
            </a:r>
            <a:r>
              <a:rPr lang="de-CH" b="1" dirty="0"/>
              <a:t>Gewährleistungsrechte</a:t>
            </a:r>
            <a:r>
              <a:rPr lang="de-CH" dirty="0"/>
              <a:t> Wandelung, Minderung und Ersatzleistung (+ Schadenersatz)</a:t>
            </a:r>
          </a:p>
          <a:p>
            <a:pPr marL="457200" lvl="1" indent="0">
              <a:spcBef>
                <a:spcPts val="600"/>
              </a:spcBef>
              <a:buNone/>
            </a:pPr>
            <a:r>
              <a:rPr lang="de-CH" dirty="0"/>
              <a:t>(Subsumption)</a:t>
            </a:r>
          </a:p>
          <a:p>
            <a:pPr marL="228600" indent="-228600">
              <a:buFont typeface="Nunito Sans"/>
              <a:buAutoNum type="arabicPeriod" startAt="7"/>
            </a:pPr>
            <a:endParaRPr dirty="0"/>
          </a:p>
        </p:txBody>
      </p:sp>
      <p:sp>
        <p:nvSpPr>
          <p:cNvPr id="317" name="Google Shape;317;p20"/>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1"/>
        <p:cNvGrpSpPr/>
        <p:nvPr/>
      </p:nvGrpSpPr>
      <p:grpSpPr>
        <a:xfrm>
          <a:off x="0" y="0"/>
          <a:ext cx="0" cy="0"/>
          <a:chOff x="0" y="0"/>
          <a:chExt cx="0" cy="0"/>
        </a:xfrm>
      </p:grpSpPr>
      <p:sp>
        <p:nvSpPr>
          <p:cNvPr id="322" name="Google Shape;322;p21"/>
          <p:cNvSpPr txBox="1">
            <a:spLocks noGrp="1"/>
          </p:cNvSpPr>
          <p:nvPr>
            <p:ph type="title"/>
          </p:nvPr>
        </p:nvSpPr>
        <p:spPr>
          <a:xfrm>
            <a:off x="511425" y="575500"/>
            <a:ext cx="3517200"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a:t>
            </a:r>
            <a:r>
              <a:rPr lang="de-CH"/>
              <a:t> </a:t>
            </a:r>
            <a:br>
              <a:rPr lang="de-CH"/>
            </a:br>
            <a:endParaRPr/>
          </a:p>
        </p:txBody>
      </p:sp>
      <p:sp>
        <p:nvSpPr>
          <p:cNvPr id="323" name="Google Shape;323;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21</a:t>
            </a:fld>
            <a:endParaRPr/>
          </a:p>
        </p:txBody>
      </p:sp>
      <p:sp>
        <p:nvSpPr>
          <p:cNvPr id="324" name="Google Shape;324;p21"/>
          <p:cNvSpPr txBox="1">
            <a:spLocks noGrp="1"/>
          </p:cNvSpPr>
          <p:nvPr>
            <p:ph type="body" idx="1"/>
          </p:nvPr>
        </p:nvSpPr>
        <p:spPr>
          <a:xfrm>
            <a:off x="511425" y="1290252"/>
            <a:ext cx="3733316" cy="29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de-CH"/>
              <a:t>Fazit: </a:t>
            </a:r>
            <a:r>
              <a:rPr lang="de-CH" b="1"/>
              <a:t>(nicht vergessen!)</a:t>
            </a:r>
            <a:endParaRPr/>
          </a:p>
          <a:p>
            <a:pPr marL="0" lvl="0" indent="0" algn="l" rtl="0">
              <a:lnSpc>
                <a:spcPct val="115000"/>
              </a:lnSpc>
              <a:spcBef>
                <a:spcPts val="600"/>
              </a:spcBef>
              <a:spcAft>
                <a:spcPts val="0"/>
              </a:spcAft>
              <a:buSzPts val="1200"/>
              <a:buNone/>
            </a:pPr>
            <a:endParaRPr/>
          </a:p>
          <a:p>
            <a:pPr marL="0" lvl="0" indent="0" algn="just" rtl="0">
              <a:lnSpc>
                <a:spcPct val="115000"/>
              </a:lnSpc>
              <a:spcBef>
                <a:spcPts val="600"/>
              </a:spcBef>
              <a:spcAft>
                <a:spcPts val="0"/>
              </a:spcAft>
              <a:buSzPts val="1200"/>
              <a:buNone/>
            </a:pPr>
            <a:r>
              <a:rPr lang="de-CH"/>
              <a:t>Die Gute Laune AG schuldet der Weihnachtsfreude GmbH unabhängig ihres Verschuldens CHF 6’000 aus Art. 208 Abs. 2 OR. Die Weihnachtsfreude GmbH hat den mangelhaften Glühwein zurückzugeben, wobei davon auszugehen ist, dass die Gute Laune AG kein Interesse mehr daran hat.  </a:t>
            </a:r>
            <a:endParaRPr/>
          </a:p>
          <a:p>
            <a:pPr marL="0" lvl="0" indent="0" algn="l" rtl="0">
              <a:lnSpc>
                <a:spcPct val="115000"/>
              </a:lnSpc>
              <a:spcBef>
                <a:spcPts val="600"/>
              </a:spcBef>
              <a:spcAft>
                <a:spcPts val="0"/>
              </a:spcAft>
              <a:buSzPts val="1200"/>
              <a:buNone/>
            </a:pPr>
            <a:endParaRPr/>
          </a:p>
          <a:p>
            <a:pPr marL="0" lvl="0" indent="0" algn="just" rtl="0">
              <a:lnSpc>
                <a:spcPct val="115000"/>
              </a:lnSpc>
              <a:spcBef>
                <a:spcPts val="600"/>
              </a:spcBef>
              <a:spcAft>
                <a:spcPts val="0"/>
              </a:spcAft>
              <a:buSzPts val="1200"/>
              <a:buNone/>
            </a:pPr>
            <a:r>
              <a:rPr lang="de-CH"/>
              <a:t>Sofern die Gute Laune AG nicht beweisen kann, dass sie kein Verschulden trifft, schuldet sie den Gewinnausfall der Weihnachtsfreude GmbH ebenfalls (Art. 208 Abs. 3 OR).</a:t>
            </a:r>
            <a:endParaRPr/>
          </a:p>
        </p:txBody>
      </p:sp>
      <p:sp>
        <p:nvSpPr>
          <p:cNvPr id="325" name="Google Shape;325;p21"/>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8555D"/>
        </a:solidFill>
        <a:effectLst/>
      </p:bgPr>
    </p:bg>
    <p:spTree>
      <p:nvGrpSpPr>
        <p:cNvPr id="1" name="Shape 329"/>
        <p:cNvGrpSpPr/>
        <p:nvPr/>
      </p:nvGrpSpPr>
      <p:grpSpPr>
        <a:xfrm>
          <a:off x="0" y="0"/>
          <a:ext cx="0" cy="0"/>
          <a:chOff x="0" y="0"/>
          <a:chExt cx="0" cy="0"/>
        </a:xfrm>
      </p:grpSpPr>
      <p:sp>
        <p:nvSpPr>
          <p:cNvPr id="330" name="Google Shape;330;p22"/>
          <p:cNvSpPr txBox="1">
            <a:spLocks noGrp="1"/>
          </p:cNvSpPr>
          <p:nvPr>
            <p:ph type="title"/>
          </p:nvPr>
        </p:nvSpPr>
        <p:spPr>
          <a:xfrm>
            <a:off x="165275" y="581250"/>
            <a:ext cx="2553900" cy="398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de-CH" b="1">
                <a:solidFill>
                  <a:srgbClr val="7F7F7F"/>
                </a:solidFill>
              </a:rPr>
              <a:t>Besonderheiten</a:t>
            </a:r>
            <a:br>
              <a:rPr lang="de-CH"/>
            </a:br>
            <a:r>
              <a:rPr lang="de-CH"/>
              <a:t>für die</a:t>
            </a:r>
            <a:br>
              <a:rPr lang="de-CH"/>
            </a:br>
            <a:r>
              <a:rPr lang="de-CH"/>
              <a:t>juristische Prüfung</a:t>
            </a:r>
            <a:br>
              <a:rPr lang="de-CH"/>
            </a:br>
            <a:r>
              <a:rPr lang="de-CH"/>
              <a:t>anderer </a:t>
            </a:r>
            <a:br>
              <a:rPr lang="de-CH"/>
            </a:br>
            <a:r>
              <a:rPr lang="de-CH"/>
              <a:t>Rechtsgebiete</a:t>
            </a:r>
            <a:endParaRPr/>
          </a:p>
        </p:txBody>
      </p:sp>
      <p:sp>
        <p:nvSpPr>
          <p:cNvPr id="331" name="Google Shape;331;p22"/>
          <p:cNvSpPr txBox="1">
            <a:spLocks noGrp="1"/>
          </p:cNvSpPr>
          <p:nvPr>
            <p:ph type="body" idx="1"/>
          </p:nvPr>
        </p:nvSpPr>
        <p:spPr>
          <a:xfrm>
            <a:off x="2955872" y="575500"/>
            <a:ext cx="2730000" cy="3981000"/>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600"/>
              </a:spcBef>
              <a:spcAft>
                <a:spcPts val="0"/>
              </a:spcAft>
              <a:buSzPts val="1100"/>
              <a:buNone/>
            </a:pPr>
            <a:r>
              <a:rPr lang="de-CH" sz="1600">
                <a:solidFill>
                  <a:srgbClr val="28555D"/>
                </a:solidFill>
              </a:rPr>
              <a:t>Strafrecht</a:t>
            </a:r>
            <a:endParaRPr sz="1600"/>
          </a:p>
          <a:p>
            <a:pPr marL="457200" lvl="0" indent="-298450" algn="l" rtl="0">
              <a:lnSpc>
                <a:spcPct val="115000"/>
              </a:lnSpc>
              <a:spcBef>
                <a:spcPts val="600"/>
              </a:spcBef>
              <a:spcAft>
                <a:spcPts val="0"/>
              </a:spcAft>
              <a:buSzPts val="1100"/>
              <a:buChar char="▪"/>
            </a:pPr>
            <a:r>
              <a:rPr lang="de-CH" sz="1600"/>
              <a:t>Zeitdruck</a:t>
            </a:r>
            <a:endParaRPr/>
          </a:p>
          <a:p>
            <a:pPr marL="457200" lvl="0" indent="-298450" algn="l" rtl="0">
              <a:lnSpc>
                <a:spcPct val="115000"/>
              </a:lnSpc>
              <a:spcBef>
                <a:spcPts val="600"/>
              </a:spcBef>
              <a:spcAft>
                <a:spcPts val="0"/>
              </a:spcAft>
              <a:buSzPts val="1100"/>
              <a:buChar char="▪"/>
            </a:pPr>
            <a:r>
              <a:rPr lang="de-CH" sz="1600"/>
              <a:t>Analogieverbot</a:t>
            </a:r>
            <a:endParaRPr/>
          </a:p>
          <a:p>
            <a:pPr marL="457200" lvl="0" indent="-298450" algn="l" rtl="0">
              <a:lnSpc>
                <a:spcPct val="115000"/>
              </a:lnSpc>
              <a:spcBef>
                <a:spcPts val="600"/>
              </a:spcBef>
              <a:spcAft>
                <a:spcPts val="0"/>
              </a:spcAft>
              <a:buSzPts val="1100"/>
              <a:buChar char="▪"/>
            </a:pPr>
            <a:r>
              <a:rPr lang="de-CH" sz="1600"/>
              <a:t>Legaldefinitionen im AT berücksichtigen</a:t>
            </a:r>
            <a:endParaRPr/>
          </a:p>
          <a:p>
            <a:pPr marL="457200" lvl="0" indent="-298450" algn="l" rtl="0">
              <a:lnSpc>
                <a:spcPct val="115000"/>
              </a:lnSpc>
              <a:spcBef>
                <a:spcPts val="600"/>
              </a:spcBef>
              <a:spcAft>
                <a:spcPts val="0"/>
              </a:spcAft>
              <a:buSzPts val="1100"/>
              <a:buChar char="▪"/>
            </a:pPr>
            <a:r>
              <a:rPr lang="de-CH" sz="1600"/>
              <a:t>Alle Strafbarkeiten suchen, ordnen und durchprüfen</a:t>
            </a:r>
            <a:endParaRPr/>
          </a:p>
          <a:p>
            <a:pPr marL="457200" lvl="0" indent="-298450" algn="l" rtl="0">
              <a:lnSpc>
                <a:spcPct val="115000"/>
              </a:lnSpc>
              <a:spcBef>
                <a:spcPts val="600"/>
              </a:spcBef>
              <a:spcAft>
                <a:spcPts val="0"/>
              </a:spcAft>
              <a:buSzPts val="1100"/>
              <a:buChar char="▪"/>
            </a:pPr>
            <a:r>
              <a:rPr lang="de-CH" sz="1600"/>
              <a:t>Falllösungsschema auf StudyNet</a:t>
            </a:r>
            <a:endParaRPr sz="1600"/>
          </a:p>
          <a:p>
            <a:pPr marL="457200" lvl="0" indent="-228600" algn="l" rtl="0">
              <a:lnSpc>
                <a:spcPct val="115000"/>
              </a:lnSpc>
              <a:spcBef>
                <a:spcPts val="600"/>
              </a:spcBef>
              <a:spcAft>
                <a:spcPts val="0"/>
              </a:spcAft>
              <a:buSzPts val="1100"/>
              <a:buNone/>
            </a:pPr>
            <a:endParaRPr/>
          </a:p>
          <a:p>
            <a:pPr marL="457200" lvl="0" indent="-228600" algn="l" rtl="0">
              <a:lnSpc>
                <a:spcPct val="115000"/>
              </a:lnSpc>
              <a:spcBef>
                <a:spcPts val="600"/>
              </a:spcBef>
              <a:spcAft>
                <a:spcPts val="0"/>
              </a:spcAft>
              <a:buSzPts val="1100"/>
              <a:buNone/>
            </a:pPr>
            <a:endParaRPr/>
          </a:p>
        </p:txBody>
      </p:sp>
      <p:sp>
        <p:nvSpPr>
          <p:cNvPr id="332" name="Google Shape;332;p22"/>
          <p:cNvSpPr txBox="1">
            <a:spLocks noGrp="1"/>
          </p:cNvSpPr>
          <p:nvPr>
            <p:ph type="body" idx="2"/>
          </p:nvPr>
        </p:nvSpPr>
        <p:spPr>
          <a:xfrm>
            <a:off x="5850372" y="575500"/>
            <a:ext cx="3187299" cy="3981000"/>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600"/>
              </a:spcBef>
              <a:spcAft>
                <a:spcPts val="0"/>
              </a:spcAft>
              <a:buSzPts val="1100"/>
              <a:buNone/>
            </a:pPr>
            <a:r>
              <a:rPr lang="de-CH" sz="1600" dirty="0">
                <a:solidFill>
                  <a:srgbClr val="28555D"/>
                </a:solidFill>
              </a:rPr>
              <a:t>Öffentliches Recht</a:t>
            </a:r>
            <a:endParaRPr sz="1600" dirty="0">
              <a:solidFill>
                <a:srgbClr val="28555D"/>
              </a:solidFill>
            </a:endParaRPr>
          </a:p>
          <a:p>
            <a:pPr marL="457200" lvl="0" indent="-298450" algn="l" rtl="0">
              <a:lnSpc>
                <a:spcPct val="115000"/>
              </a:lnSpc>
              <a:spcBef>
                <a:spcPts val="600"/>
              </a:spcBef>
              <a:spcAft>
                <a:spcPts val="0"/>
              </a:spcAft>
              <a:buSzPts val="1100"/>
              <a:buChar char="▪"/>
            </a:pPr>
            <a:r>
              <a:rPr lang="de-CH" sz="1600" dirty="0"/>
              <a:t>Zeitdruck</a:t>
            </a:r>
            <a:endParaRPr sz="1600" dirty="0"/>
          </a:p>
          <a:p>
            <a:pPr marL="457200" lvl="0" indent="-298450" algn="l" rtl="0">
              <a:lnSpc>
                <a:spcPct val="115000"/>
              </a:lnSpc>
              <a:spcBef>
                <a:spcPts val="600"/>
              </a:spcBef>
              <a:spcAft>
                <a:spcPts val="0"/>
              </a:spcAft>
              <a:buSzPts val="1100"/>
              <a:buChar char="▪"/>
            </a:pPr>
            <a:r>
              <a:rPr lang="de-CH" sz="1600" dirty="0"/>
              <a:t>Materiell: Legalitätsprinzip, </a:t>
            </a:r>
            <a:r>
              <a:rPr lang="de-CH" sz="1600" dirty="0" err="1"/>
              <a:t>Öff</a:t>
            </a:r>
            <a:r>
              <a:rPr lang="de-CH" sz="1600" dirty="0"/>
              <a:t>. Interesse, Verhältnismässigkeit</a:t>
            </a:r>
            <a:endParaRPr sz="1600" dirty="0"/>
          </a:p>
          <a:p>
            <a:pPr marL="457200" lvl="0" indent="-298450" algn="l" rtl="0">
              <a:lnSpc>
                <a:spcPct val="115000"/>
              </a:lnSpc>
              <a:spcBef>
                <a:spcPts val="600"/>
              </a:spcBef>
              <a:spcAft>
                <a:spcPts val="0"/>
              </a:spcAft>
              <a:buSzPts val="1100"/>
              <a:buChar char="▪"/>
            </a:pPr>
            <a:r>
              <a:rPr lang="de-CH" sz="1600" dirty="0"/>
              <a:t>Organisation: Zuständigkeit (sachlich, örtlich, föderal)</a:t>
            </a:r>
            <a:endParaRPr dirty="0"/>
          </a:p>
          <a:p>
            <a:pPr marL="457200" lvl="0" indent="-298450" algn="l" rtl="0">
              <a:lnSpc>
                <a:spcPct val="115000"/>
              </a:lnSpc>
              <a:spcBef>
                <a:spcPts val="600"/>
              </a:spcBef>
              <a:spcAft>
                <a:spcPts val="0"/>
              </a:spcAft>
              <a:buSzPts val="1100"/>
              <a:buChar char="▪"/>
            </a:pPr>
            <a:r>
              <a:rPr lang="de-CH" sz="1600" dirty="0"/>
              <a:t>Formell: Anfechtungsobjekt, Rechtsweg, Zulässigkeit, Begründetheit </a:t>
            </a:r>
            <a:endParaRPr dirty="0"/>
          </a:p>
        </p:txBody>
      </p:sp>
      <p:sp>
        <p:nvSpPr>
          <p:cNvPr id="333" name="Google Shape;333;p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8555D"/>
        </a:solidFill>
        <a:effectLst/>
      </p:bgPr>
    </p:bg>
    <p:spTree>
      <p:nvGrpSpPr>
        <p:cNvPr id="1" name="Shape 344"/>
        <p:cNvGrpSpPr/>
        <p:nvPr/>
      </p:nvGrpSpPr>
      <p:grpSpPr>
        <a:xfrm>
          <a:off x="0" y="0"/>
          <a:ext cx="0" cy="0"/>
          <a:chOff x="0" y="0"/>
          <a:chExt cx="0" cy="0"/>
        </a:xfrm>
      </p:grpSpPr>
      <p:pic>
        <p:nvPicPr>
          <p:cNvPr id="345" name="Google Shape;345;p24" descr="aoc7tslb1o8-lauren-mancke.jpg"/>
          <p:cNvPicPr preferRelativeResize="0"/>
          <p:nvPr/>
        </p:nvPicPr>
        <p:blipFill rotWithShape="1">
          <a:blip r:embed="rId3">
            <a:alphaModFix amt="29000"/>
          </a:blip>
          <a:srcRect/>
          <a:stretch/>
        </p:blipFill>
        <p:spPr>
          <a:xfrm>
            <a:off x="0" y="0"/>
            <a:ext cx="9144000" cy="5143496"/>
          </a:xfrm>
          <a:prstGeom prst="rect">
            <a:avLst/>
          </a:prstGeom>
          <a:noFill/>
          <a:ln>
            <a:noFill/>
          </a:ln>
        </p:spPr>
      </p:pic>
      <p:sp>
        <p:nvSpPr>
          <p:cNvPr id="346" name="Google Shape;346;p24"/>
          <p:cNvSpPr txBox="1">
            <a:spLocks noGrp="1"/>
          </p:cNvSpPr>
          <p:nvPr>
            <p:ph type="title" idx="4294967295"/>
          </p:nvPr>
        </p:nvSpPr>
        <p:spPr>
          <a:xfrm>
            <a:off x="617225" y="100"/>
            <a:ext cx="7909500" cy="51435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SzPts val="2400"/>
              <a:buNone/>
            </a:pPr>
            <a:r>
              <a:rPr lang="de-CH" sz="1800" b="1"/>
              <a:t>	            </a:t>
            </a:r>
            <a:r>
              <a:rPr lang="de-CH" sz="2000" b="1"/>
              <a:t>Vielen Dank für Ihre Aufmerksamkeit</a:t>
            </a:r>
            <a:br>
              <a:rPr lang="de-CH" sz="2000" b="1"/>
            </a:br>
            <a:r>
              <a:rPr lang="de-CH" sz="2000" b="1"/>
              <a:t>			&amp; gutes Gelingen an der Prüfung</a:t>
            </a:r>
            <a:br>
              <a:rPr lang="de-CH" sz="1800" b="1"/>
            </a:br>
            <a:endParaRPr sz="1800" b="1"/>
          </a:p>
        </p:txBody>
      </p:sp>
      <p:sp>
        <p:nvSpPr>
          <p:cNvPr id="347" name="Google Shape;347;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23</a:t>
            </a:fld>
            <a:endParaRPr/>
          </a:p>
        </p:txBody>
      </p:sp>
      <p:pic>
        <p:nvPicPr>
          <p:cNvPr id="348" name="Google Shape;348;p24"/>
          <p:cNvPicPr preferRelativeResize="0"/>
          <p:nvPr/>
        </p:nvPicPr>
        <p:blipFill rotWithShape="1">
          <a:blip r:embed="rId4">
            <a:alphaModFix/>
          </a:blip>
          <a:srcRect/>
          <a:stretch/>
        </p:blipFill>
        <p:spPr>
          <a:xfrm>
            <a:off x="3026502" y="3157869"/>
            <a:ext cx="3090946" cy="1704901"/>
          </a:xfrm>
          <a:prstGeom prst="rect">
            <a:avLst/>
          </a:prstGeom>
          <a:noFill/>
          <a:ln>
            <a:noFill/>
          </a:ln>
        </p:spPr>
      </p:pic>
      <p:sp>
        <p:nvSpPr>
          <p:cNvPr id="349" name="Google Shape;349;p24"/>
          <p:cNvSpPr/>
          <p:nvPr/>
        </p:nvSpPr>
        <p:spPr>
          <a:xfrm>
            <a:off x="6843951" y="247923"/>
            <a:ext cx="1896177" cy="1568918"/>
          </a:xfrm>
          <a:prstGeom prst="rect">
            <a:avLst/>
          </a:prstGeom>
          <a:solidFill>
            <a:srgbClr val="DFA2A2"/>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CH" sz="1200" b="1" i="0" u="none" strike="noStrike" cap="none">
                <a:solidFill>
                  <a:srgbClr val="000000"/>
                </a:solidFill>
                <a:latin typeface="Nunito Sans"/>
                <a:ea typeface="Nunito Sans"/>
                <a:cs typeface="Nunito Sans"/>
                <a:sym typeface="Nunito Sans"/>
              </a:rPr>
              <a:t>Veranstaltung: Wie schreibe ich eine juristische Hausarbeit?</a:t>
            </a:r>
            <a:endParaRPr/>
          </a:p>
          <a:p>
            <a:pPr marL="0" marR="0" lvl="0" indent="0" algn="ctr" rtl="0">
              <a:lnSpc>
                <a:spcPct val="100000"/>
              </a:lnSpc>
              <a:spcBef>
                <a:spcPts val="0"/>
              </a:spcBef>
              <a:spcAft>
                <a:spcPts val="0"/>
              </a:spcAft>
              <a:buNone/>
            </a:pPr>
            <a:endParaRPr sz="1200" b="1" i="0" u="none" strike="noStrike" cap="none">
              <a:solidFill>
                <a:srgbClr val="000000"/>
              </a:solidFill>
              <a:latin typeface="Nunito Sans"/>
              <a:ea typeface="Nunito Sans"/>
              <a:cs typeface="Nunito Sans"/>
              <a:sym typeface="Nunito Sans"/>
            </a:endParaRPr>
          </a:p>
          <a:p>
            <a:pPr marL="0" marR="0" lvl="0" indent="0" algn="ctr" rtl="0">
              <a:lnSpc>
                <a:spcPct val="100000"/>
              </a:lnSpc>
              <a:spcBef>
                <a:spcPts val="0"/>
              </a:spcBef>
              <a:spcAft>
                <a:spcPts val="0"/>
              </a:spcAft>
              <a:buNone/>
            </a:pPr>
            <a:r>
              <a:rPr lang="de-CH" sz="1200" b="1" i="0" u="none" strike="noStrike" cap="none">
                <a:solidFill>
                  <a:srgbClr val="000000"/>
                </a:solidFill>
                <a:latin typeface="Nunito Sans"/>
                <a:ea typeface="Nunito Sans"/>
                <a:cs typeface="Nunito Sans"/>
                <a:sym typeface="Nunito Sans"/>
              </a:rPr>
              <a:t>Datum wird noch bekanntgegeben</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24</a:t>
            </a:fld>
            <a:endParaRPr/>
          </a:p>
        </p:txBody>
      </p:sp>
      <p:pic>
        <p:nvPicPr>
          <p:cNvPr id="355" name="Google Shape;355;p25"/>
          <p:cNvPicPr preferRelativeResize="0"/>
          <p:nvPr/>
        </p:nvPicPr>
        <p:blipFill rotWithShape="1">
          <a:blip r:embed="rId3">
            <a:alphaModFix/>
          </a:blip>
          <a:srcRect/>
          <a:stretch/>
        </p:blipFill>
        <p:spPr>
          <a:xfrm>
            <a:off x="0" y="0"/>
            <a:ext cx="5143500" cy="5143500"/>
          </a:xfrm>
          <a:prstGeom prst="rect">
            <a:avLst/>
          </a:prstGeom>
          <a:noFill/>
          <a:ln>
            <a:noFill/>
          </a:ln>
        </p:spPr>
      </p:pic>
      <p:sp>
        <p:nvSpPr>
          <p:cNvPr id="356" name="Google Shape;356;p25"/>
          <p:cNvSpPr txBox="1"/>
          <p:nvPr/>
        </p:nvSpPr>
        <p:spPr>
          <a:xfrm>
            <a:off x="397889" y="1069675"/>
            <a:ext cx="43015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CH" sz="2400" b="0" i="0" u="none" strike="noStrike" cap="none">
                <a:solidFill>
                  <a:srgbClr val="000000"/>
                </a:solidFill>
                <a:latin typeface="Arial"/>
                <a:ea typeface="Arial"/>
                <a:cs typeface="Arial"/>
                <a:sym typeface="Arial"/>
              </a:rPr>
              <a:t>Sponsored by: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555D"/>
        </a:solidFill>
        <a:effectLst/>
      </p:bgPr>
    </p:bg>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de-CH"/>
              <a:t>Wie</a:t>
            </a:r>
            <a:br>
              <a:rPr lang="de-CH"/>
            </a:br>
            <a:r>
              <a:rPr lang="de-CH" b="1">
                <a:solidFill>
                  <a:srgbClr val="7F7F7F"/>
                </a:solidFill>
              </a:rPr>
              <a:t>lerne</a:t>
            </a:r>
            <a:br>
              <a:rPr lang="de-CH"/>
            </a:br>
            <a:r>
              <a:rPr lang="de-CH"/>
              <a:t>ich auf eine</a:t>
            </a:r>
            <a:br>
              <a:rPr lang="de-CH"/>
            </a:br>
            <a:r>
              <a:rPr lang="de-CH"/>
              <a:t>juristische Prüfung?</a:t>
            </a:r>
            <a:endParaRPr/>
          </a:p>
        </p:txBody>
      </p:sp>
      <p:sp>
        <p:nvSpPr>
          <p:cNvPr id="110" name="Google Shape;110;p3"/>
          <p:cNvSpPr txBox="1">
            <a:spLocks noGrp="1"/>
          </p:cNvSpPr>
          <p:nvPr>
            <p:ph type="body" idx="2"/>
          </p:nvPr>
        </p:nvSpPr>
        <p:spPr>
          <a:xfrm>
            <a:off x="3090624" y="575500"/>
            <a:ext cx="4876425" cy="4059874"/>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600"/>
              </a:spcBef>
              <a:spcAft>
                <a:spcPts val="0"/>
              </a:spcAft>
              <a:buClr>
                <a:schemeClr val="dk1"/>
              </a:buClr>
              <a:buSzPts val="1100"/>
              <a:buChar char="▪"/>
            </a:pPr>
            <a:r>
              <a:rPr lang="de-CH" sz="2000" b="1"/>
              <a:t>Frühzeitig</a:t>
            </a:r>
            <a:endParaRPr/>
          </a:p>
          <a:p>
            <a:pPr marL="171450" lvl="0" indent="-171450" algn="l" rtl="0">
              <a:lnSpc>
                <a:spcPct val="115000"/>
              </a:lnSpc>
              <a:spcBef>
                <a:spcPts val="600"/>
              </a:spcBef>
              <a:spcAft>
                <a:spcPts val="0"/>
              </a:spcAft>
              <a:buClr>
                <a:schemeClr val="dk1"/>
              </a:buClr>
              <a:buSzPts val="1100"/>
              <a:buChar char="▪"/>
            </a:pPr>
            <a:r>
              <a:rPr lang="de-CH" sz="2000" b="1"/>
              <a:t>Dosiert</a:t>
            </a:r>
            <a:endParaRPr/>
          </a:p>
          <a:p>
            <a:pPr marL="171450" lvl="0" indent="-171450" algn="l" rtl="0">
              <a:lnSpc>
                <a:spcPct val="115000"/>
              </a:lnSpc>
              <a:spcBef>
                <a:spcPts val="600"/>
              </a:spcBef>
              <a:spcAft>
                <a:spcPts val="0"/>
              </a:spcAft>
              <a:buClr>
                <a:schemeClr val="dk1"/>
              </a:buClr>
              <a:buSzPts val="1100"/>
              <a:buChar char="▪"/>
            </a:pPr>
            <a:r>
              <a:rPr lang="de-CH" sz="2000" b="1"/>
              <a:t>Strukturiert</a:t>
            </a:r>
            <a:endParaRPr/>
          </a:p>
          <a:p>
            <a:pPr marL="171450" lvl="0" indent="-171450" algn="l" rtl="0">
              <a:lnSpc>
                <a:spcPct val="115000"/>
              </a:lnSpc>
              <a:spcBef>
                <a:spcPts val="600"/>
              </a:spcBef>
              <a:spcAft>
                <a:spcPts val="0"/>
              </a:spcAft>
              <a:buClr>
                <a:schemeClr val="dk1"/>
              </a:buClr>
              <a:buSzPts val="1100"/>
              <a:buChar char="▪"/>
            </a:pPr>
            <a:r>
              <a:rPr lang="de-CH" sz="2000" b="1"/>
              <a:t>Grundlagen und Details</a:t>
            </a:r>
            <a:endParaRPr/>
          </a:p>
          <a:p>
            <a:pPr marL="171450" lvl="0" indent="-171450" algn="l" rtl="0">
              <a:lnSpc>
                <a:spcPct val="115000"/>
              </a:lnSpc>
              <a:spcBef>
                <a:spcPts val="600"/>
              </a:spcBef>
              <a:spcAft>
                <a:spcPts val="0"/>
              </a:spcAft>
              <a:buClr>
                <a:schemeClr val="dk1"/>
              </a:buClr>
              <a:buSzPts val="1100"/>
              <a:buChar char="▪"/>
            </a:pPr>
            <a:r>
              <a:rPr lang="de-CH" sz="2000" b="1"/>
              <a:t>Prüfungsorientiert</a:t>
            </a:r>
            <a:endParaRPr/>
          </a:p>
          <a:p>
            <a:pPr marL="171450" lvl="0" indent="-171450" algn="l" rtl="0">
              <a:lnSpc>
                <a:spcPct val="115000"/>
              </a:lnSpc>
              <a:spcBef>
                <a:spcPts val="600"/>
              </a:spcBef>
              <a:spcAft>
                <a:spcPts val="0"/>
              </a:spcAft>
              <a:buClr>
                <a:schemeClr val="dk1"/>
              </a:buClr>
              <a:buSzPts val="1100"/>
              <a:buChar char="▪"/>
            </a:pPr>
            <a:r>
              <a:rPr lang="de-CH" sz="2000" b="1"/>
              <a:t>Merkblatt</a:t>
            </a:r>
            <a:endParaRPr/>
          </a:p>
          <a:p>
            <a:pPr marL="171450" lvl="0" indent="-101600" algn="l" rtl="0">
              <a:lnSpc>
                <a:spcPct val="115000"/>
              </a:lnSpc>
              <a:spcBef>
                <a:spcPts val="600"/>
              </a:spcBef>
              <a:spcAft>
                <a:spcPts val="0"/>
              </a:spcAft>
              <a:buClr>
                <a:schemeClr val="dk1"/>
              </a:buClr>
              <a:buSzPts val="1100"/>
              <a:buNone/>
            </a:pPr>
            <a:endParaRPr b="1"/>
          </a:p>
          <a:p>
            <a:pPr marL="171450" lvl="0" indent="-101600" algn="l" rtl="0">
              <a:lnSpc>
                <a:spcPct val="115000"/>
              </a:lnSpc>
              <a:spcBef>
                <a:spcPts val="600"/>
              </a:spcBef>
              <a:spcAft>
                <a:spcPts val="0"/>
              </a:spcAft>
              <a:buClr>
                <a:schemeClr val="dk1"/>
              </a:buClr>
              <a:buSzPts val="1100"/>
              <a:buNone/>
            </a:pPr>
            <a:endParaRPr b="1"/>
          </a:p>
          <a:p>
            <a:pPr marL="171450" lvl="0" indent="-101600" algn="l" rtl="0">
              <a:lnSpc>
                <a:spcPct val="115000"/>
              </a:lnSpc>
              <a:spcBef>
                <a:spcPts val="600"/>
              </a:spcBef>
              <a:spcAft>
                <a:spcPts val="0"/>
              </a:spcAft>
              <a:buClr>
                <a:schemeClr val="dk1"/>
              </a:buClr>
              <a:buSzPts val="1100"/>
              <a:buNone/>
            </a:pPr>
            <a:endParaRPr b="1"/>
          </a:p>
        </p:txBody>
      </p:sp>
      <p:sp>
        <p:nvSpPr>
          <p:cNvPr id="111" name="Google Shape;111;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3</a:t>
            </a:fld>
            <a:endParaRPr/>
          </a:p>
        </p:txBody>
      </p:sp>
      <p:grpSp>
        <p:nvGrpSpPr>
          <p:cNvPr id="112" name="Google Shape;112;p3"/>
          <p:cNvGrpSpPr/>
          <p:nvPr/>
        </p:nvGrpSpPr>
        <p:grpSpPr>
          <a:xfrm>
            <a:off x="7517895" y="1441929"/>
            <a:ext cx="570459" cy="592181"/>
            <a:chOff x="6649150" y="309350"/>
            <a:chExt cx="395800" cy="395800"/>
          </a:xfrm>
        </p:grpSpPr>
        <p:sp>
          <p:nvSpPr>
            <p:cNvPr id="113" name="Google Shape;113;p3"/>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a:off x="6847025" y="333700"/>
              <a:ext cx="25" cy="29250"/>
            </a:xfrm>
            <a:custGeom>
              <a:avLst/>
              <a:gdLst/>
              <a:ahLst/>
              <a:cxnLst/>
              <a:rect l="l" t="t" r="r" b="b"/>
              <a:pathLst>
                <a:path w="1" h="1170" fill="none" extrusionOk="0">
                  <a:moveTo>
                    <a:pt x="1" y="1170"/>
                  </a:moveTo>
                  <a:lnTo>
                    <a:pt x="1"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
            <p:cNvSpPr/>
            <p:nvPr/>
          </p:nvSpPr>
          <p:spPr>
            <a:xfrm>
              <a:off x="6760575" y="356850"/>
              <a:ext cx="25" cy="25"/>
            </a:xfrm>
            <a:custGeom>
              <a:avLst/>
              <a:gdLst/>
              <a:ahLst/>
              <a:cxnLst/>
              <a:rect l="l" t="t" r="r" b="b"/>
              <a:pathLst>
                <a:path w="1" h="1" fill="none" extrusionOk="0">
                  <a:moveTo>
                    <a:pt x="1" y="0"/>
                  </a:moveTo>
                  <a:lnTo>
                    <a:pt x="1"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
            <p:cNvSpPr/>
            <p:nvPr/>
          </p:nvSpPr>
          <p:spPr>
            <a:xfrm>
              <a:off x="6696650" y="420775"/>
              <a:ext cx="25" cy="25"/>
            </a:xfrm>
            <a:custGeom>
              <a:avLst/>
              <a:gdLst/>
              <a:ahLst/>
              <a:cxnLst/>
              <a:rect l="l" t="t" r="r" b="b"/>
              <a:pathLst>
                <a:path w="1" h="1" fill="none" extrusionOk="0">
                  <a:moveTo>
                    <a:pt x="0" y="0"/>
                  </a:moveTo>
                  <a:lnTo>
                    <a:pt x="0"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
            <p:cNvSpPr/>
            <p:nvPr/>
          </p:nvSpPr>
          <p:spPr>
            <a:xfrm>
              <a:off x="6673500" y="507225"/>
              <a:ext cx="29250" cy="25"/>
            </a:xfrm>
            <a:custGeom>
              <a:avLst/>
              <a:gdLst/>
              <a:ahLst/>
              <a:cxnLst/>
              <a:rect l="l" t="t" r="r" b="b"/>
              <a:pathLst>
                <a:path w="1170" h="1" fill="none" extrusionOk="0">
                  <a:moveTo>
                    <a:pt x="1" y="1"/>
                  </a:moveTo>
                  <a:lnTo>
                    <a:pt x="1170"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6696650" y="593700"/>
              <a:ext cx="25" cy="25"/>
            </a:xfrm>
            <a:custGeom>
              <a:avLst/>
              <a:gdLst/>
              <a:ahLst/>
              <a:cxnLst/>
              <a:rect l="l" t="t" r="r" b="b"/>
              <a:pathLst>
                <a:path w="1" h="1" fill="none" extrusionOk="0">
                  <a:moveTo>
                    <a:pt x="0" y="0"/>
                  </a:moveTo>
                  <a:lnTo>
                    <a:pt x="0"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6760575" y="657625"/>
              <a:ext cx="25" cy="25"/>
            </a:xfrm>
            <a:custGeom>
              <a:avLst/>
              <a:gdLst/>
              <a:ahLst/>
              <a:cxnLst/>
              <a:rect l="l" t="t" r="r" b="b"/>
              <a:pathLst>
                <a:path w="1" h="1" fill="none" extrusionOk="0">
                  <a:moveTo>
                    <a:pt x="1" y="1"/>
                  </a:moveTo>
                  <a:lnTo>
                    <a:pt x="1"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6847025" y="651550"/>
              <a:ext cx="25" cy="29250"/>
            </a:xfrm>
            <a:custGeom>
              <a:avLst/>
              <a:gdLst/>
              <a:ahLst/>
              <a:cxnLst/>
              <a:rect l="l" t="t" r="r" b="b"/>
              <a:pathLst>
                <a:path w="1" h="1170" fill="none" extrusionOk="0">
                  <a:moveTo>
                    <a:pt x="1" y="0"/>
                  </a:moveTo>
                  <a:lnTo>
                    <a:pt x="1" y="1169"/>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
            <p:cNvSpPr/>
            <p:nvPr/>
          </p:nvSpPr>
          <p:spPr>
            <a:xfrm>
              <a:off x="6933500" y="657625"/>
              <a:ext cx="25" cy="25"/>
            </a:xfrm>
            <a:custGeom>
              <a:avLst/>
              <a:gdLst/>
              <a:ahLst/>
              <a:cxnLst/>
              <a:rect l="l" t="t" r="r" b="b"/>
              <a:pathLst>
                <a:path w="1" h="1" fill="none" extrusionOk="0">
                  <a:moveTo>
                    <a:pt x="0" y="1"/>
                  </a:moveTo>
                  <a:lnTo>
                    <a:pt x="0"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a:off x="6997425" y="593700"/>
              <a:ext cx="25" cy="25"/>
            </a:xfrm>
            <a:custGeom>
              <a:avLst/>
              <a:gdLst/>
              <a:ahLst/>
              <a:cxnLst/>
              <a:rect l="l" t="t" r="r" b="b"/>
              <a:pathLst>
                <a:path w="1" h="1" fill="none" extrusionOk="0">
                  <a:moveTo>
                    <a:pt x="1" y="0"/>
                  </a:moveTo>
                  <a:lnTo>
                    <a:pt x="1"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p:nvPr/>
          </p:nvSpPr>
          <p:spPr>
            <a:xfrm>
              <a:off x="6991350" y="507225"/>
              <a:ext cx="29250" cy="25"/>
            </a:xfrm>
            <a:custGeom>
              <a:avLst/>
              <a:gdLst/>
              <a:ahLst/>
              <a:cxnLst/>
              <a:rect l="l" t="t" r="r" b="b"/>
              <a:pathLst>
                <a:path w="1170" h="1" fill="none" extrusionOk="0">
                  <a:moveTo>
                    <a:pt x="1169" y="1"/>
                  </a:moveTo>
                  <a:lnTo>
                    <a:pt x="0"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
            <p:cNvSpPr/>
            <p:nvPr/>
          </p:nvSpPr>
          <p:spPr>
            <a:xfrm>
              <a:off x="6997425" y="420775"/>
              <a:ext cx="25" cy="25"/>
            </a:xfrm>
            <a:custGeom>
              <a:avLst/>
              <a:gdLst/>
              <a:ahLst/>
              <a:cxnLst/>
              <a:rect l="l" t="t" r="r" b="b"/>
              <a:pathLst>
                <a:path w="1" h="1" fill="none" extrusionOk="0">
                  <a:moveTo>
                    <a:pt x="1" y="0"/>
                  </a:moveTo>
                  <a:lnTo>
                    <a:pt x="1"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p:cNvSpPr/>
            <p:nvPr/>
          </p:nvSpPr>
          <p:spPr>
            <a:xfrm>
              <a:off x="6933500" y="356850"/>
              <a:ext cx="25" cy="25"/>
            </a:xfrm>
            <a:custGeom>
              <a:avLst/>
              <a:gdLst/>
              <a:ahLst/>
              <a:cxnLst/>
              <a:rect l="l" t="t" r="r" b="b"/>
              <a:pathLst>
                <a:path w="1" h="1" fill="none" extrusionOk="0">
                  <a:moveTo>
                    <a:pt x="0" y="0"/>
                  </a:moveTo>
                  <a:lnTo>
                    <a:pt x="0"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 name="Google Shape;136;p3"/>
          <p:cNvGrpSpPr/>
          <p:nvPr/>
        </p:nvGrpSpPr>
        <p:grpSpPr>
          <a:xfrm>
            <a:off x="7500457" y="685664"/>
            <a:ext cx="527104" cy="502296"/>
            <a:chOff x="5973900" y="318475"/>
            <a:chExt cx="401900" cy="380575"/>
          </a:xfrm>
        </p:grpSpPr>
        <p:sp>
          <p:nvSpPr>
            <p:cNvPr id="137" name="Google Shape;137;p3"/>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 name="Google Shape;151;p3"/>
          <p:cNvGrpSpPr/>
          <p:nvPr/>
        </p:nvGrpSpPr>
        <p:grpSpPr>
          <a:xfrm>
            <a:off x="7500457" y="2359742"/>
            <a:ext cx="565038" cy="689037"/>
            <a:chOff x="596350" y="929175"/>
            <a:chExt cx="407950" cy="497475"/>
          </a:xfrm>
        </p:grpSpPr>
        <p:sp>
          <p:nvSpPr>
            <p:cNvPr id="152" name="Google Shape;152;p3"/>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4"/>
          <p:cNvSpPr txBox="1">
            <a:spLocks noGrp="1"/>
          </p:cNvSpPr>
          <p:nvPr>
            <p:ph type="title"/>
          </p:nvPr>
        </p:nvSpPr>
        <p:spPr>
          <a:xfrm>
            <a:off x="248718" y="104100"/>
            <a:ext cx="3517200"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a:t>
            </a:r>
            <a:r>
              <a:rPr lang="de-CH"/>
              <a:t> </a:t>
            </a:r>
            <a:br>
              <a:rPr lang="de-CH"/>
            </a:br>
            <a:endParaRPr/>
          </a:p>
        </p:txBody>
      </p:sp>
      <p:sp>
        <p:nvSpPr>
          <p:cNvPr id="164" name="Google Shape;164;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4</a:t>
            </a:fld>
            <a:endParaRPr/>
          </a:p>
        </p:txBody>
      </p:sp>
      <p:sp>
        <p:nvSpPr>
          <p:cNvPr id="165" name="Google Shape;165;p4"/>
          <p:cNvSpPr txBox="1">
            <a:spLocks noGrp="1"/>
          </p:cNvSpPr>
          <p:nvPr>
            <p:ph type="body" idx="1"/>
          </p:nvPr>
        </p:nvSpPr>
        <p:spPr>
          <a:xfrm>
            <a:off x="248718" y="590850"/>
            <a:ext cx="4153162" cy="444855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600"/>
              </a:spcBef>
              <a:spcAft>
                <a:spcPts val="0"/>
              </a:spcAft>
              <a:buSzPts val="1200"/>
              <a:buNone/>
            </a:pPr>
            <a:r>
              <a:rPr lang="de-CH" dirty="0"/>
              <a:t>Die Weihnachtsfreude GmbH betreibt jedes Jahr am St. Galler Weihnachtsmarkt einen gut laufenden, renommierten Glühweinstand. Josef, Chef der Weihnachtsfreude GmbH, bestellt bei der Gute Laune AG am 1. November 1’000 Liter Glühwein zum Preis von CHF 1’000, lieferbar bis spätestens 25. November. Der Glühwein trifft am 20. November ein. </a:t>
            </a:r>
            <a:endParaRPr dirty="0"/>
          </a:p>
          <a:p>
            <a:pPr marL="0" lvl="0" indent="0" algn="just" rtl="0">
              <a:lnSpc>
                <a:spcPct val="115000"/>
              </a:lnSpc>
              <a:spcBef>
                <a:spcPts val="600"/>
              </a:spcBef>
              <a:spcAft>
                <a:spcPts val="0"/>
              </a:spcAft>
              <a:buSzPts val="1200"/>
              <a:buNone/>
            </a:pPr>
            <a:br>
              <a:rPr lang="de-CH" dirty="0"/>
            </a:br>
            <a:r>
              <a:rPr lang="de-CH" dirty="0"/>
              <a:t>Der Weihnachtsmarkt ist anfangs ein voller Erfolg und Josef freut sich über die vielen Verkäufe. Am 9. Dezember melden sich einige Kunden mit Magenbeschwerden, die sich auf den Glühwein zurückführen lassen. Josef erleidet eine Gewinneinbusse von CHF 500’000 und muss seine Anlage für CHF 5’000 reinigen lassen. Der Glühwein wurde beim Abfüllen in der Gute Laune AG mit schädlichen Bakterien kontaminiert. Josef meldet sich am 10. Dezember mittags bei der Gute Laune AG.</a:t>
            </a:r>
            <a:endParaRPr dirty="0"/>
          </a:p>
          <a:p>
            <a:pPr marL="0" lvl="0" indent="0" algn="just" rtl="0">
              <a:lnSpc>
                <a:spcPct val="115000"/>
              </a:lnSpc>
              <a:spcBef>
                <a:spcPts val="600"/>
              </a:spcBef>
              <a:spcAft>
                <a:spcPts val="0"/>
              </a:spcAft>
              <a:buSzPts val="1200"/>
              <a:buNone/>
            </a:pPr>
            <a:r>
              <a:rPr lang="de-CH" dirty="0"/>
              <a:t>Was kann die Weihnachtsfreude GmbH tun?</a:t>
            </a:r>
            <a:endParaRPr dirty="0"/>
          </a:p>
          <a:p>
            <a:pPr marL="0" lvl="0" indent="0" algn="just" rtl="0">
              <a:lnSpc>
                <a:spcPct val="115000"/>
              </a:lnSpc>
              <a:spcBef>
                <a:spcPts val="600"/>
              </a:spcBef>
              <a:spcAft>
                <a:spcPts val="0"/>
              </a:spcAft>
              <a:buSzPts val="1200"/>
              <a:buNone/>
            </a:pPr>
            <a:br>
              <a:rPr lang="de-CH" dirty="0"/>
            </a:br>
            <a:endParaRPr dirty="0"/>
          </a:p>
        </p:txBody>
      </p:sp>
      <p:sp>
        <p:nvSpPr>
          <p:cNvPr id="166" name="Google Shape;166;p4"/>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8555D"/>
        </a:solidFill>
        <a:effectLst/>
      </p:bgPr>
    </p:bg>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de-CH"/>
              <a:t>Wie</a:t>
            </a:r>
            <a:br>
              <a:rPr lang="de-CH"/>
            </a:br>
            <a:r>
              <a:rPr lang="de-CH" b="1">
                <a:solidFill>
                  <a:srgbClr val="7F7F7F"/>
                </a:solidFill>
              </a:rPr>
              <a:t>löse</a:t>
            </a:r>
            <a:br>
              <a:rPr lang="de-CH"/>
            </a:br>
            <a:r>
              <a:rPr lang="de-CH"/>
              <a:t>ich eine</a:t>
            </a:r>
            <a:br>
              <a:rPr lang="de-CH"/>
            </a:br>
            <a:r>
              <a:rPr lang="de-CH"/>
              <a:t>juristische Prüfung?</a:t>
            </a:r>
            <a:endParaRPr/>
          </a:p>
        </p:txBody>
      </p:sp>
      <p:sp>
        <p:nvSpPr>
          <p:cNvPr id="172" name="Google Shape;172;p5"/>
          <p:cNvSpPr txBox="1">
            <a:spLocks noGrp="1"/>
          </p:cNvSpPr>
          <p:nvPr>
            <p:ph type="body" idx="2"/>
          </p:nvPr>
        </p:nvSpPr>
        <p:spPr>
          <a:xfrm>
            <a:off x="3090624" y="575500"/>
            <a:ext cx="4876425" cy="3284119"/>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600"/>
              </a:spcBef>
              <a:spcAft>
                <a:spcPts val="0"/>
              </a:spcAft>
              <a:buClr>
                <a:schemeClr val="dk1"/>
              </a:buClr>
              <a:buSzPts val="1100"/>
              <a:buChar char="▪"/>
            </a:pPr>
            <a:r>
              <a:rPr lang="de-CH" sz="2000" b="1"/>
              <a:t>Prüfung durchsehen</a:t>
            </a:r>
            <a:endParaRPr/>
          </a:p>
          <a:p>
            <a:pPr marL="628650" lvl="1" indent="-171450" algn="l" rtl="0">
              <a:lnSpc>
                <a:spcPct val="115000"/>
              </a:lnSpc>
              <a:spcBef>
                <a:spcPts val="0"/>
              </a:spcBef>
              <a:spcAft>
                <a:spcPts val="0"/>
              </a:spcAft>
              <a:buClr>
                <a:schemeClr val="dk1"/>
              </a:buClr>
              <a:buSzPts val="1100"/>
              <a:buChar char="-"/>
            </a:pPr>
            <a:r>
              <a:rPr lang="de-CH" sz="2000" b="1"/>
              <a:t>Reihenfolge</a:t>
            </a:r>
            <a:endParaRPr/>
          </a:p>
          <a:p>
            <a:pPr marL="628650" lvl="1" indent="-171450" algn="l" rtl="0">
              <a:lnSpc>
                <a:spcPct val="115000"/>
              </a:lnSpc>
              <a:spcBef>
                <a:spcPts val="0"/>
              </a:spcBef>
              <a:spcAft>
                <a:spcPts val="0"/>
              </a:spcAft>
              <a:buClr>
                <a:schemeClr val="dk1"/>
              </a:buClr>
              <a:buSzPts val="1100"/>
              <a:buChar char="-"/>
            </a:pPr>
            <a:r>
              <a:rPr lang="de-CH" sz="2000" b="1"/>
              <a:t>Zeiteinteilung</a:t>
            </a:r>
            <a:endParaRPr/>
          </a:p>
          <a:p>
            <a:pPr marL="171450" lvl="0" indent="-171450" algn="l" rtl="0">
              <a:lnSpc>
                <a:spcPct val="115000"/>
              </a:lnSpc>
              <a:spcBef>
                <a:spcPts val="600"/>
              </a:spcBef>
              <a:spcAft>
                <a:spcPts val="0"/>
              </a:spcAft>
              <a:buClr>
                <a:schemeClr val="dk1"/>
              </a:buClr>
              <a:buSzPts val="1100"/>
              <a:buChar char="▪"/>
            </a:pPr>
            <a:r>
              <a:rPr lang="de-CH" sz="2000" b="1"/>
              <a:t>Sachverhalt aufbereiten</a:t>
            </a:r>
            <a:endParaRPr/>
          </a:p>
          <a:p>
            <a:pPr marL="171450" lvl="0" indent="-171450" algn="l" rtl="0">
              <a:lnSpc>
                <a:spcPct val="115000"/>
              </a:lnSpc>
              <a:spcBef>
                <a:spcPts val="600"/>
              </a:spcBef>
              <a:spcAft>
                <a:spcPts val="0"/>
              </a:spcAft>
              <a:buClr>
                <a:schemeClr val="dk1"/>
              </a:buClr>
              <a:buSzPts val="1100"/>
              <a:buChar char="▪"/>
            </a:pPr>
            <a:r>
              <a:rPr lang="de-CH" sz="2000" b="1"/>
              <a:t>Probleme erkennen</a:t>
            </a:r>
            <a:endParaRPr/>
          </a:p>
          <a:p>
            <a:pPr marL="171450" lvl="0" indent="-171450" algn="l" rtl="0">
              <a:lnSpc>
                <a:spcPct val="115000"/>
              </a:lnSpc>
              <a:spcBef>
                <a:spcPts val="600"/>
              </a:spcBef>
              <a:spcAft>
                <a:spcPts val="0"/>
              </a:spcAft>
              <a:buClr>
                <a:schemeClr val="dk1"/>
              </a:buClr>
              <a:buSzPts val="1100"/>
              <a:buChar char="▪"/>
            </a:pPr>
            <a:r>
              <a:rPr lang="de-CH" sz="2000" b="1"/>
              <a:t>Lösung strukturieren und Platz einteilen</a:t>
            </a:r>
            <a:endParaRPr/>
          </a:p>
          <a:p>
            <a:pPr marL="171450" lvl="0" indent="-171450" algn="l" rtl="0">
              <a:lnSpc>
                <a:spcPct val="115000"/>
              </a:lnSpc>
              <a:spcBef>
                <a:spcPts val="600"/>
              </a:spcBef>
              <a:spcAft>
                <a:spcPts val="0"/>
              </a:spcAft>
              <a:buClr>
                <a:schemeClr val="dk1"/>
              </a:buClr>
              <a:buSzPts val="1100"/>
              <a:buChar char="▪"/>
            </a:pPr>
            <a:r>
              <a:rPr lang="de-CH" sz="2000" b="1"/>
              <a:t>Nach Schema lösen</a:t>
            </a:r>
            <a:endParaRPr/>
          </a:p>
          <a:p>
            <a:pPr marL="171450" lvl="0" indent="-101600" algn="l" rtl="0">
              <a:lnSpc>
                <a:spcPct val="115000"/>
              </a:lnSpc>
              <a:spcBef>
                <a:spcPts val="600"/>
              </a:spcBef>
              <a:spcAft>
                <a:spcPts val="0"/>
              </a:spcAft>
              <a:buClr>
                <a:schemeClr val="dk1"/>
              </a:buClr>
              <a:buSzPts val="1100"/>
              <a:buNone/>
            </a:pPr>
            <a:endParaRPr sz="2000" b="1"/>
          </a:p>
          <a:p>
            <a:pPr marL="171450" lvl="0" indent="-101600" algn="l" rtl="0">
              <a:lnSpc>
                <a:spcPct val="115000"/>
              </a:lnSpc>
              <a:spcBef>
                <a:spcPts val="600"/>
              </a:spcBef>
              <a:spcAft>
                <a:spcPts val="0"/>
              </a:spcAft>
              <a:buClr>
                <a:schemeClr val="dk1"/>
              </a:buClr>
              <a:buSzPts val="1100"/>
              <a:buNone/>
            </a:pPr>
            <a:endParaRPr b="1"/>
          </a:p>
          <a:p>
            <a:pPr marL="171450" lvl="0" indent="-101600" algn="l" rtl="0">
              <a:lnSpc>
                <a:spcPct val="115000"/>
              </a:lnSpc>
              <a:spcBef>
                <a:spcPts val="600"/>
              </a:spcBef>
              <a:spcAft>
                <a:spcPts val="0"/>
              </a:spcAft>
              <a:buClr>
                <a:schemeClr val="dk1"/>
              </a:buClr>
              <a:buSzPts val="1100"/>
              <a:buNone/>
            </a:pPr>
            <a:endParaRPr b="1"/>
          </a:p>
          <a:p>
            <a:pPr marL="171450" lvl="0" indent="-101600" algn="l" rtl="0">
              <a:lnSpc>
                <a:spcPct val="115000"/>
              </a:lnSpc>
              <a:spcBef>
                <a:spcPts val="600"/>
              </a:spcBef>
              <a:spcAft>
                <a:spcPts val="0"/>
              </a:spcAft>
              <a:buClr>
                <a:schemeClr val="dk1"/>
              </a:buClr>
              <a:buSzPts val="1100"/>
              <a:buNone/>
            </a:pPr>
            <a:endParaRPr b="1"/>
          </a:p>
        </p:txBody>
      </p:sp>
      <p:sp>
        <p:nvSpPr>
          <p:cNvPr id="173" name="Google Shape;173;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5</a:t>
            </a:fld>
            <a:endParaRPr/>
          </a:p>
        </p:txBody>
      </p:sp>
      <p:grpSp>
        <p:nvGrpSpPr>
          <p:cNvPr id="174" name="Google Shape;174;p5"/>
          <p:cNvGrpSpPr/>
          <p:nvPr/>
        </p:nvGrpSpPr>
        <p:grpSpPr>
          <a:xfrm>
            <a:off x="7448231" y="812998"/>
            <a:ext cx="690930" cy="662787"/>
            <a:chOff x="5233525" y="4954450"/>
            <a:chExt cx="538275" cy="516350"/>
          </a:xfrm>
        </p:grpSpPr>
        <p:sp>
          <p:nvSpPr>
            <p:cNvPr id="175" name="Google Shape;175;p5"/>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5"/>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5"/>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6" name="Google Shape;186;p5"/>
          <p:cNvGrpSpPr/>
          <p:nvPr/>
        </p:nvGrpSpPr>
        <p:grpSpPr>
          <a:xfrm>
            <a:off x="7519749" y="1888565"/>
            <a:ext cx="715115" cy="567379"/>
            <a:chOff x="5247525" y="3007275"/>
            <a:chExt cx="517575" cy="384825"/>
          </a:xfrm>
        </p:grpSpPr>
        <p:sp>
          <p:nvSpPr>
            <p:cNvPr id="187" name="Google Shape;187;p5"/>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9" name="Google Shape;189;p5"/>
          <p:cNvSpPr/>
          <p:nvPr/>
        </p:nvSpPr>
        <p:spPr>
          <a:xfrm>
            <a:off x="7408001" y="2754371"/>
            <a:ext cx="693051" cy="69305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285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8555D"/>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511425" y="575500"/>
            <a:ext cx="3517200"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a:t>
            </a:r>
            <a:r>
              <a:rPr lang="de-CH"/>
              <a:t> </a:t>
            </a:r>
            <a:br>
              <a:rPr lang="de-CH"/>
            </a:br>
            <a:endParaRPr/>
          </a:p>
        </p:txBody>
      </p:sp>
      <p:sp>
        <p:nvSpPr>
          <p:cNvPr id="195" name="Google Shape;195;p6"/>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de-CH" sz="1400">
                <a:solidFill>
                  <a:srgbClr val="28555D"/>
                </a:solidFill>
              </a:rPr>
              <a:t>Wer</a:t>
            </a:r>
            <a:r>
              <a:rPr lang="de-CH" sz="1400"/>
              <a:t> </a:t>
            </a:r>
            <a:r>
              <a:rPr lang="de-CH" sz="1400">
                <a:solidFill>
                  <a:srgbClr val="7F7F7F"/>
                </a:solidFill>
              </a:rPr>
              <a:t>will</a:t>
            </a:r>
            <a:r>
              <a:rPr lang="de-CH" sz="1400"/>
              <a:t> </a:t>
            </a:r>
            <a:r>
              <a:rPr lang="de-CH" sz="1400">
                <a:solidFill>
                  <a:srgbClr val="28555D"/>
                </a:solidFill>
              </a:rPr>
              <a:t>was</a:t>
            </a:r>
            <a:r>
              <a:rPr lang="de-CH" sz="1400"/>
              <a:t> von </a:t>
            </a:r>
            <a:r>
              <a:rPr lang="de-CH" sz="1400">
                <a:solidFill>
                  <a:srgbClr val="28555D"/>
                </a:solidFill>
              </a:rPr>
              <a:t>wem</a:t>
            </a:r>
            <a:r>
              <a:rPr lang="de-CH" sz="1400"/>
              <a:t> </a:t>
            </a:r>
            <a:r>
              <a:rPr lang="de-CH" sz="1400">
                <a:solidFill>
                  <a:srgbClr val="28555D"/>
                </a:solidFill>
              </a:rPr>
              <a:t>woraus</a:t>
            </a:r>
            <a:r>
              <a:rPr lang="de-CH" sz="1400"/>
              <a:t>?</a:t>
            </a:r>
            <a:endParaRPr/>
          </a:p>
          <a:p>
            <a:pPr marL="171450" lvl="0" indent="-171450" algn="l" rtl="0">
              <a:lnSpc>
                <a:spcPct val="115000"/>
              </a:lnSpc>
              <a:spcBef>
                <a:spcPts val="600"/>
              </a:spcBef>
              <a:spcAft>
                <a:spcPts val="0"/>
              </a:spcAft>
              <a:buSzPts val="1200"/>
              <a:buChar char="▪"/>
            </a:pPr>
            <a:r>
              <a:rPr lang="de-CH" sz="1400"/>
              <a:t>Parteien (wer, von wem)</a:t>
            </a:r>
            <a:endParaRPr/>
          </a:p>
          <a:p>
            <a:pPr marL="171450" lvl="0" indent="-171450" algn="l" rtl="0">
              <a:lnSpc>
                <a:spcPct val="115000"/>
              </a:lnSpc>
              <a:spcBef>
                <a:spcPts val="600"/>
              </a:spcBef>
              <a:spcAft>
                <a:spcPts val="0"/>
              </a:spcAft>
              <a:buSzPts val="1200"/>
              <a:buChar char="▪"/>
            </a:pPr>
            <a:r>
              <a:rPr lang="de-CH" sz="1400"/>
              <a:t>Begehren (was)</a:t>
            </a:r>
            <a:endParaRPr/>
          </a:p>
          <a:p>
            <a:pPr marL="171450" lvl="0" indent="-171450" algn="l" rtl="0">
              <a:lnSpc>
                <a:spcPct val="115000"/>
              </a:lnSpc>
              <a:spcBef>
                <a:spcPts val="600"/>
              </a:spcBef>
              <a:spcAft>
                <a:spcPts val="0"/>
              </a:spcAft>
              <a:buSzPts val="1200"/>
              <a:buChar char="▪"/>
            </a:pPr>
            <a:r>
              <a:rPr lang="de-CH" sz="1400"/>
              <a:t>Anspruchsgrundlage (woraus)</a:t>
            </a:r>
            <a:endParaRPr/>
          </a:p>
          <a:p>
            <a:pPr marL="171450" lvl="0" indent="-95250" algn="l" rtl="0">
              <a:lnSpc>
                <a:spcPct val="115000"/>
              </a:lnSpc>
              <a:spcBef>
                <a:spcPts val="600"/>
              </a:spcBef>
              <a:spcAft>
                <a:spcPts val="0"/>
              </a:spcAft>
              <a:buSzPts val="1200"/>
              <a:buNone/>
            </a:pPr>
            <a:endParaRPr/>
          </a:p>
        </p:txBody>
      </p:sp>
      <p:sp>
        <p:nvSpPr>
          <p:cNvPr id="196" name="Google Shape;196;p6"/>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6"/>
          <p:cNvSpPr/>
          <p:nvPr/>
        </p:nvSpPr>
        <p:spPr>
          <a:xfrm>
            <a:off x="324574" y="3426673"/>
            <a:ext cx="916637" cy="916637"/>
          </a:xfrm>
          <a:prstGeom prst="ellipse">
            <a:avLst/>
          </a:prstGeom>
          <a:solidFill>
            <a:srgbClr val="2855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CH" sz="1200" b="0" i="0" u="none" strike="noStrike" cap="none">
                <a:solidFill>
                  <a:schemeClr val="lt1"/>
                </a:solidFill>
                <a:latin typeface="Arial"/>
                <a:ea typeface="Arial"/>
                <a:cs typeface="Arial"/>
                <a:sym typeface="Arial"/>
              </a:rPr>
              <a:t>W</a:t>
            </a:r>
            <a:br>
              <a:rPr lang="de-CH" sz="1200" b="0" i="0" u="none" strike="noStrike" cap="none">
                <a:solidFill>
                  <a:schemeClr val="lt1"/>
                </a:solidFill>
                <a:latin typeface="Arial"/>
                <a:ea typeface="Arial"/>
                <a:cs typeface="Arial"/>
                <a:sym typeface="Arial"/>
              </a:rPr>
            </a:br>
            <a:r>
              <a:rPr lang="de-CH" sz="1200" b="0" i="0" u="none" strike="noStrike" cap="none">
                <a:solidFill>
                  <a:schemeClr val="lt1"/>
                </a:solidFill>
                <a:latin typeface="Arial"/>
                <a:ea typeface="Arial"/>
                <a:cs typeface="Arial"/>
                <a:sym typeface="Arial"/>
              </a:rPr>
              <a:t>GmbH</a:t>
            </a:r>
            <a:endParaRPr/>
          </a:p>
        </p:txBody>
      </p:sp>
      <p:sp>
        <p:nvSpPr>
          <p:cNvPr id="198" name="Google Shape;198;p6"/>
          <p:cNvSpPr/>
          <p:nvPr/>
        </p:nvSpPr>
        <p:spPr>
          <a:xfrm>
            <a:off x="2756061" y="3426672"/>
            <a:ext cx="916637" cy="916637"/>
          </a:xfrm>
          <a:prstGeom prst="ellipse">
            <a:avLst/>
          </a:prstGeom>
          <a:solidFill>
            <a:srgbClr val="2855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CH" sz="1200" b="0" i="0" u="none" strike="noStrike" cap="none">
                <a:solidFill>
                  <a:schemeClr val="lt1"/>
                </a:solidFill>
                <a:latin typeface="Arial"/>
                <a:ea typeface="Arial"/>
                <a:cs typeface="Arial"/>
                <a:sym typeface="Arial"/>
              </a:rPr>
              <a:t>GL</a:t>
            </a:r>
            <a:endParaRPr/>
          </a:p>
          <a:p>
            <a:pPr marL="0" marR="0" lvl="0" indent="0" algn="ctr" rtl="0">
              <a:lnSpc>
                <a:spcPct val="100000"/>
              </a:lnSpc>
              <a:spcBef>
                <a:spcPts val="0"/>
              </a:spcBef>
              <a:spcAft>
                <a:spcPts val="0"/>
              </a:spcAft>
              <a:buNone/>
            </a:pPr>
            <a:r>
              <a:rPr lang="de-CH" sz="1200" b="0" i="0" u="none" strike="noStrike" cap="none">
                <a:solidFill>
                  <a:schemeClr val="lt1"/>
                </a:solidFill>
                <a:latin typeface="Arial"/>
                <a:ea typeface="Arial"/>
                <a:cs typeface="Arial"/>
                <a:sym typeface="Arial"/>
              </a:rPr>
              <a:t>AG</a:t>
            </a:r>
            <a:endParaRPr/>
          </a:p>
        </p:txBody>
      </p:sp>
      <p:sp>
        <p:nvSpPr>
          <p:cNvPr id="199" name="Google Shape;199;p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6</a:t>
            </a:fld>
            <a:endParaRPr/>
          </a:p>
        </p:txBody>
      </p:sp>
      <p:cxnSp>
        <p:nvCxnSpPr>
          <p:cNvPr id="200" name="Google Shape;200;p6"/>
          <p:cNvCxnSpPr>
            <a:stCxn id="197" idx="6"/>
            <a:endCxn id="198" idx="2"/>
          </p:cNvCxnSpPr>
          <p:nvPr/>
        </p:nvCxnSpPr>
        <p:spPr>
          <a:xfrm>
            <a:off x="1241211" y="3884992"/>
            <a:ext cx="1514700" cy="0"/>
          </a:xfrm>
          <a:prstGeom prst="straightConnector1">
            <a:avLst/>
          </a:prstGeom>
          <a:noFill/>
          <a:ln w="38100" cap="flat" cmpd="sng">
            <a:solidFill>
              <a:srgbClr val="28555D"/>
            </a:solidFill>
            <a:prstDash val="solid"/>
            <a:round/>
            <a:headEnd type="none" w="sm" len="sm"/>
            <a:tailEnd type="triangle" w="med" len="med"/>
          </a:ln>
        </p:spPr>
      </p:cxnSp>
      <p:cxnSp>
        <p:nvCxnSpPr>
          <p:cNvPr id="201" name="Google Shape;201;p6"/>
          <p:cNvCxnSpPr>
            <a:stCxn id="197" idx="7"/>
            <a:endCxn id="198" idx="1"/>
          </p:cNvCxnSpPr>
          <p:nvPr/>
        </p:nvCxnSpPr>
        <p:spPr>
          <a:xfrm rot="-5400000" flipH="1">
            <a:off x="1998273" y="2669611"/>
            <a:ext cx="600" cy="1783200"/>
          </a:xfrm>
          <a:prstGeom prst="curvedConnector3">
            <a:avLst>
              <a:gd name="adj1" fmla="val -60473147"/>
            </a:avLst>
          </a:prstGeom>
          <a:noFill/>
          <a:ln w="19050" cap="flat" cmpd="sng">
            <a:solidFill>
              <a:srgbClr val="28555D"/>
            </a:solidFill>
            <a:prstDash val="solid"/>
            <a:round/>
            <a:headEnd type="none" w="sm" len="sm"/>
            <a:tailEnd type="triangle" w="med" len="med"/>
          </a:ln>
        </p:spPr>
      </p:cxnSp>
      <p:cxnSp>
        <p:nvCxnSpPr>
          <p:cNvPr id="202" name="Google Shape;202;p6"/>
          <p:cNvCxnSpPr>
            <a:stCxn id="198" idx="3"/>
            <a:endCxn id="197" idx="5"/>
          </p:cNvCxnSpPr>
          <p:nvPr/>
        </p:nvCxnSpPr>
        <p:spPr>
          <a:xfrm rot="5400000">
            <a:off x="1998399" y="3317770"/>
            <a:ext cx="600" cy="1783200"/>
          </a:xfrm>
          <a:prstGeom prst="curvedConnector3">
            <a:avLst>
              <a:gd name="adj1" fmla="val 60473147"/>
            </a:avLst>
          </a:prstGeom>
          <a:noFill/>
          <a:ln w="19050" cap="flat" cmpd="sng">
            <a:solidFill>
              <a:srgbClr val="28555D"/>
            </a:solidFill>
            <a:prstDash val="solid"/>
            <a:round/>
            <a:headEnd type="none" w="sm" len="sm"/>
            <a:tailEnd type="triangle" w="med" len="med"/>
          </a:ln>
        </p:spPr>
      </p:cxnSp>
      <p:sp>
        <p:nvSpPr>
          <p:cNvPr id="203" name="Google Shape;203;p6"/>
          <p:cNvSpPr txBox="1"/>
          <p:nvPr/>
        </p:nvSpPr>
        <p:spPr>
          <a:xfrm>
            <a:off x="1241211" y="3136444"/>
            <a:ext cx="1514851" cy="530857"/>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600"/>
              </a:spcBef>
              <a:spcAft>
                <a:spcPts val="0"/>
              </a:spcAft>
              <a:buClr>
                <a:srgbClr val="CCCCCC"/>
              </a:buClr>
              <a:buSzPts val="1200"/>
              <a:buFont typeface="Nunito Sans"/>
              <a:buNone/>
            </a:pPr>
            <a:r>
              <a:rPr lang="de-CH" sz="1100" b="1" i="0" u="none" strike="noStrike" cap="none">
                <a:solidFill>
                  <a:srgbClr val="28555D"/>
                </a:solidFill>
                <a:latin typeface="Nunito Sans"/>
                <a:ea typeface="Nunito Sans"/>
                <a:cs typeface="Nunito Sans"/>
                <a:sym typeface="Nunito Sans"/>
              </a:rPr>
              <a:t>CHF 506’000</a:t>
            </a:r>
            <a:endParaRPr sz="1050" b="1" i="0" u="none" strike="noStrike" cap="none">
              <a:solidFill>
                <a:srgbClr val="666666"/>
              </a:solidFill>
              <a:latin typeface="Nunito Sans"/>
              <a:ea typeface="Nunito Sans"/>
              <a:cs typeface="Nunito Sans"/>
              <a:sym typeface="Nunito Sans"/>
            </a:endParaRPr>
          </a:p>
        </p:txBody>
      </p:sp>
      <p:sp>
        <p:nvSpPr>
          <p:cNvPr id="204" name="Google Shape;204;p6"/>
          <p:cNvSpPr txBox="1"/>
          <p:nvPr/>
        </p:nvSpPr>
        <p:spPr>
          <a:xfrm>
            <a:off x="1241209" y="4084093"/>
            <a:ext cx="1514851" cy="530857"/>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600"/>
              </a:spcBef>
              <a:spcAft>
                <a:spcPts val="0"/>
              </a:spcAft>
              <a:buClr>
                <a:srgbClr val="CCCCCC"/>
              </a:buClr>
              <a:buSzPts val="1200"/>
              <a:buFont typeface="Nunito Sans"/>
              <a:buNone/>
            </a:pPr>
            <a:r>
              <a:rPr lang="de-CH" sz="1100" b="1" i="0" u="none" strike="noStrike" cap="none">
                <a:solidFill>
                  <a:srgbClr val="28555D"/>
                </a:solidFill>
                <a:latin typeface="Nunito Sans"/>
                <a:ea typeface="Nunito Sans"/>
                <a:cs typeface="Nunito Sans"/>
                <a:sym typeface="Nunito Sans"/>
              </a:rPr>
              <a:t>Rückgabe Glühwein</a:t>
            </a:r>
            <a:endParaRPr sz="1050" b="1" i="0" u="none" strike="noStrike" cap="none">
              <a:solidFill>
                <a:srgbClr val="666666"/>
              </a:solidFill>
              <a:latin typeface="Nunito Sans"/>
              <a:ea typeface="Nunito Sans"/>
              <a:cs typeface="Nunito Sans"/>
              <a:sym typeface="Nuni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ntr" presetSubtype="0" fill="hold"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0"/>
                                        </p:tgtEl>
                                        <p:attrNameLst>
                                          <p:attrName>style.visibility</p:attrName>
                                        </p:attrNameLst>
                                      </p:cBhvr>
                                      <p:to>
                                        <p:strVal val="visible"/>
                                      </p:to>
                                    </p:set>
                                    <p:animEffect transition="in" filter="fade">
                                      <p:cBhvr>
                                        <p:cTn id="15" dur="500"/>
                                        <p:tgtEl>
                                          <p:spTgt spid="20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3"/>
                                        </p:tgtEl>
                                        <p:attrNameLst>
                                          <p:attrName>style.visibility</p:attrName>
                                        </p:attrNameLst>
                                      </p:cBhvr>
                                      <p:to>
                                        <p:strVal val="visible"/>
                                      </p:to>
                                    </p:set>
                                    <p:animEffect transition="in" filter="fade">
                                      <p:cBhvr>
                                        <p:cTn id="20" dur="500"/>
                                        <p:tgtEl>
                                          <p:spTgt spid="203"/>
                                        </p:tgtEl>
                                      </p:cBhvr>
                                    </p:animEffect>
                                  </p:childTnLst>
                                </p:cTn>
                              </p:par>
                              <p:par>
                                <p:cTn id="21" presetID="10" presetClass="entr" presetSubtype="0" fill="hold" nodeType="withEffect">
                                  <p:stCondLst>
                                    <p:cond delay="0"/>
                                  </p:stCondLst>
                                  <p:childTnLst>
                                    <p:set>
                                      <p:cBhvr>
                                        <p:cTn id="22" dur="1" fill="hold">
                                          <p:stCondLst>
                                            <p:cond delay="0"/>
                                          </p:stCondLst>
                                        </p:cTn>
                                        <p:tgtEl>
                                          <p:spTgt spid="201"/>
                                        </p:tgtEl>
                                        <p:attrNameLst>
                                          <p:attrName>style.visibility</p:attrName>
                                        </p:attrNameLst>
                                      </p:cBhvr>
                                      <p:to>
                                        <p:strVal val="visible"/>
                                      </p:to>
                                    </p:set>
                                    <p:animEffect transition="in" filter="fade">
                                      <p:cBhvr>
                                        <p:cTn id="23" dur="500"/>
                                        <p:tgtEl>
                                          <p:spTgt spid="20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4"/>
                                        </p:tgtEl>
                                        <p:attrNameLst>
                                          <p:attrName>style.visibility</p:attrName>
                                        </p:attrNameLst>
                                      </p:cBhvr>
                                      <p:to>
                                        <p:strVal val="visible"/>
                                      </p:to>
                                    </p:set>
                                    <p:animEffect transition="in" filter="fade">
                                      <p:cBhvr>
                                        <p:cTn id="28" dur="500"/>
                                        <p:tgtEl>
                                          <p:spTgt spid="204"/>
                                        </p:tgtEl>
                                      </p:cBhvr>
                                    </p:animEffect>
                                  </p:childTnLst>
                                </p:cTn>
                              </p:par>
                              <p:par>
                                <p:cTn id="29" presetID="10" presetClass="entr" presetSubtype="0" fill="hold" nodeType="withEffect">
                                  <p:stCondLst>
                                    <p:cond delay="0"/>
                                  </p:stCondLst>
                                  <p:childTnLst>
                                    <p:set>
                                      <p:cBhvr>
                                        <p:cTn id="30" dur="1" fill="hold">
                                          <p:stCondLst>
                                            <p:cond delay="0"/>
                                          </p:stCondLst>
                                        </p:cTn>
                                        <p:tgtEl>
                                          <p:spTgt spid="202"/>
                                        </p:tgtEl>
                                        <p:attrNameLst>
                                          <p:attrName>style.visibility</p:attrName>
                                        </p:attrNameLst>
                                      </p:cBhvr>
                                      <p:to>
                                        <p:strVal val="visible"/>
                                      </p:to>
                                    </p:set>
                                    <p:animEffect transition="in" filter="fade">
                                      <p:cBhvr>
                                        <p:cTn id="31"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7"/>
          <p:cNvSpPr txBox="1">
            <a:spLocks noGrp="1"/>
          </p:cNvSpPr>
          <p:nvPr>
            <p:ph type="title"/>
          </p:nvPr>
        </p:nvSpPr>
        <p:spPr>
          <a:xfrm>
            <a:off x="511425" y="575500"/>
            <a:ext cx="3517200"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a:t>
            </a:r>
            <a:r>
              <a:rPr lang="de-CH"/>
              <a:t> </a:t>
            </a:r>
            <a:br>
              <a:rPr lang="de-CH"/>
            </a:br>
            <a:endParaRPr/>
          </a:p>
        </p:txBody>
      </p:sp>
      <p:sp>
        <p:nvSpPr>
          <p:cNvPr id="210" name="Google Shape;210;p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7</a:t>
            </a:fld>
            <a:endParaRPr/>
          </a:p>
        </p:txBody>
      </p:sp>
      <p:sp>
        <p:nvSpPr>
          <p:cNvPr id="211" name="Google Shape;211;p7"/>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de-CH" sz="1400">
                <a:solidFill>
                  <a:srgbClr val="7F7F7F"/>
                </a:solidFill>
              </a:rPr>
              <a:t>Welcher </a:t>
            </a:r>
            <a:r>
              <a:rPr lang="de-CH" sz="1400">
                <a:solidFill>
                  <a:srgbClr val="28555D"/>
                </a:solidFill>
              </a:rPr>
              <a:t>Vertrag</a:t>
            </a:r>
            <a:r>
              <a:rPr lang="de-CH" sz="1400">
                <a:solidFill>
                  <a:srgbClr val="7F7F7F"/>
                </a:solidFill>
              </a:rPr>
              <a:t> liegt vor?</a:t>
            </a:r>
            <a:endParaRPr/>
          </a:p>
          <a:p>
            <a:pPr marL="171450" lvl="0" indent="-171450" algn="l" rtl="0">
              <a:lnSpc>
                <a:spcPct val="115000"/>
              </a:lnSpc>
              <a:spcBef>
                <a:spcPts val="600"/>
              </a:spcBef>
              <a:spcAft>
                <a:spcPts val="0"/>
              </a:spcAft>
              <a:buSzPts val="1200"/>
              <a:buChar char="▪"/>
            </a:pPr>
            <a:r>
              <a:rPr lang="de-CH" sz="1400">
                <a:solidFill>
                  <a:srgbClr val="7F7F7F"/>
                </a:solidFill>
              </a:rPr>
              <a:t>Kaufvertrag oder Werkvertrag?</a:t>
            </a:r>
            <a:endParaRPr/>
          </a:p>
          <a:p>
            <a:pPr marL="171450" lvl="0" indent="-171450" algn="l" rtl="0">
              <a:lnSpc>
                <a:spcPct val="115000"/>
              </a:lnSpc>
              <a:spcBef>
                <a:spcPts val="600"/>
              </a:spcBef>
              <a:spcAft>
                <a:spcPts val="0"/>
              </a:spcAft>
              <a:buSzPts val="1200"/>
              <a:buChar char="▪"/>
            </a:pPr>
            <a:r>
              <a:rPr lang="de-CH" sz="1400">
                <a:solidFill>
                  <a:srgbClr val="7F7F7F"/>
                </a:solidFill>
              </a:rPr>
              <a:t>Was wird gefordert?</a:t>
            </a:r>
            <a:endParaRPr/>
          </a:p>
          <a:p>
            <a:pPr marL="171450" lvl="0" indent="-171450" algn="l" rtl="0">
              <a:lnSpc>
                <a:spcPct val="115000"/>
              </a:lnSpc>
              <a:spcBef>
                <a:spcPts val="600"/>
              </a:spcBef>
              <a:spcAft>
                <a:spcPts val="0"/>
              </a:spcAft>
              <a:buSzPts val="1200"/>
              <a:buChar char="▪"/>
            </a:pPr>
            <a:r>
              <a:rPr lang="de-CH" sz="1400">
                <a:solidFill>
                  <a:srgbClr val="7F7F7F"/>
                </a:solidFill>
              </a:rPr>
              <a:t>Herstellung Werk?</a:t>
            </a:r>
            <a:endParaRPr/>
          </a:p>
          <a:p>
            <a:pPr marL="171450" lvl="0" indent="-171450" algn="l" rtl="0">
              <a:lnSpc>
                <a:spcPct val="115000"/>
              </a:lnSpc>
              <a:spcBef>
                <a:spcPts val="600"/>
              </a:spcBef>
              <a:spcAft>
                <a:spcPts val="0"/>
              </a:spcAft>
              <a:buSzPts val="1200"/>
              <a:buChar char="▪"/>
            </a:pPr>
            <a:r>
              <a:rPr lang="de-CH" sz="1400">
                <a:solidFill>
                  <a:srgbClr val="7F7F7F"/>
                </a:solidFill>
              </a:rPr>
              <a:t>Gattung-/Speziessache?</a:t>
            </a:r>
            <a:endParaRPr/>
          </a:p>
          <a:p>
            <a:pPr marL="1085850" lvl="2" indent="-95250" algn="l" rtl="0">
              <a:lnSpc>
                <a:spcPct val="115000"/>
              </a:lnSpc>
              <a:spcBef>
                <a:spcPts val="0"/>
              </a:spcBef>
              <a:spcAft>
                <a:spcPts val="0"/>
              </a:spcAft>
              <a:buSzPts val="1200"/>
              <a:buNone/>
            </a:pPr>
            <a:endParaRPr/>
          </a:p>
          <a:p>
            <a:pPr marL="914400" lvl="2" indent="0" algn="l" rtl="0">
              <a:lnSpc>
                <a:spcPct val="115000"/>
              </a:lnSpc>
              <a:spcBef>
                <a:spcPts val="0"/>
              </a:spcBef>
              <a:spcAft>
                <a:spcPts val="0"/>
              </a:spcAft>
              <a:buSzPts val="1200"/>
              <a:buNone/>
            </a:pPr>
            <a:r>
              <a:rPr lang="de-CH"/>
              <a:t> </a:t>
            </a:r>
            <a:endParaRPr>
              <a:solidFill>
                <a:srgbClr val="28555D"/>
              </a:solidFill>
            </a:endParaRPr>
          </a:p>
        </p:txBody>
      </p:sp>
      <p:sp>
        <p:nvSpPr>
          <p:cNvPr id="212" name="Google Shape;212;p7"/>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7"/>
          <p:cNvSpPr/>
          <p:nvPr/>
        </p:nvSpPr>
        <p:spPr>
          <a:xfrm>
            <a:off x="324574" y="3426674"/>
            <a:ext cx="916637" cy="916637"/>
          </a:xfrm>
          <a:prstGeom prst="ellipse">
            <a:avLst/>
          </a:prstGeom>
          <a:solidFill>
            <a:srgbClr val="2855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CH" sz="1200" b="0" i="0" u="none" strike="noStrike" cap="none">
                <a:solidFill>
                  <a:schemeClr val="lt1"/>
                </a:solidFill>
                <a:latin typeface="Arial"/>
                <a:ea typeface="Arial"/>
                <a:cs typeface="Arial"/>
                <a:sym typeface="Arial"/>
              </a:rPr>
              <a:t>W</a:t>
            </a:r>
            <a:br>
              <a:rPr lang="de-CH" sz="1200" b="0" i="0" u="none" strike="noStrike" cap="none">
                <a:solidFill>
                  <a:schemeClr val="lt1"/>
                </a:solidFill>
                <a:latin typeface="Arial"/>
                <a:ea typeface="Arial"/>
                <a:cs typeface="Arial"/>
                <a:sym typeface="Arial"/>
              </a:rPr>
            </a:br>
            <a:r>
              <a:rPr lang="de-CH" sz="1200" b="0" i="0" u="none" strike="noStrike" cap="none">
                <a:solidFill>
                  <a:schemeClr val="lt1"/>
                </a:solidFill>
                <a:latin typeface="Arial"/>
                <a:ea typeface="Arial"/>
                <a:cs typeface="Arial"/>
                <a:sym typeface="Arial"/>
              </a:rPr>
              <a:t>GmbH</a:t>
            </a:r>
            <a:endParaRPr/>
          </a:p>
        </p:txBody>
      </p:sp>
      <p:cxnSp>
        <p:nvCxnSpPr>
          <p:cNvPr id="214" name="Google Shape;214;p7"/>
          <p:cNvCxnSpPr/>
          <p:nvPr/>
        </p:nvCxnSpPr>
        <p:spPr>
          <a:xfrm>
            <a:off x="1241211" y="3884992"/>
            <a:ext cx="1514850" cy="0"/>
          </a:xfrm>
          <a:prstGeom prst="straightConnector1">
            <a:avLst/>
          </a:prstGeom>
          <a:noFill/>
          <a:ln w="19050" cap="flat" cmpd="sng">
            <a:solidFill>
              <a:srgbClr val="28555D"/>
            </a:solidFill>
            <a:prstDash val="solid"/>
            <a:round/>
            <a:headEnd type="triangle" w="med" len="med"/>
            <a:tailEnd type="triangle" w="med" len="med"/>
          </a:ln>
        </p:spPr>
      </p:cxnSp>
      <p:sp>
        <p:nvSpPr>
          <p:cNvPr id="215" name="Google Shape;215;p7"/>
          <p:cNvSpPr/>
          <p:nvPr/>
        </p:nvSpPr>
        <p:spPr>
          <a:xfrm>
            <a:off x="2756061" y="3426673"/>
            <a:ext cx="916637" cy="916637"/>
          </a:xfrm>
          <a:prstGeom prst="ellipse">
            <a:avLst/>
          </a:prstGeom>
          <a:solidFill>
            <a:srgbClr val="2855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CH" sz="1200" b="0" i="0" u="none" strike="noStrike" cap="none">
                <a:solidFill>
                  <a:schemeClr val="lt1"/>
                </a:solidFill>
                <a:latin typeface="Arial"/>
                <a:ea typeface="Arial"/>
                <a:cs typeface="Arial"/>
                <a:sym typeface="Arial"/>
              </a:rPr>
              <a:t>GL</a:t>
            </a:r>
            <a:endParaRPr/>
          </a:p>
          <a:p>
            <a:pPr marL="0" marR="0" lvl="0" indent="0" algn="ctr" rtl="0">
              <a:lnSpc>
                <a:spcPct val="100000"/>
              </a:lnSpc>
              <a:spcBef>
                <a:spcPts val="0"/>
              </a:spcBef>
              <a:spcAft>
                <a:spcPts val="0"/>
              </a:spcAft>
              <a:buNone/>
            </a:pPr>
            <a:r>
              <a:rPr lang="de-CH" sz="1200" b="0" i="0" u="none" strike="noStrike" cap="none">
                <a:solidFill>
                  <a:schemeClr val="lt1"/>
                </a:solidFill>
                <a:latin typeface="Arial"/>
                <a:ea typeface="Arial"/>
                <a:cs typeface="Arial"/>
                <a:sym typeface="Arial"/>
              </a:rPr>
              <a:t>AG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8"/>
          <p:cNvSpPr txBox="1">
            <a:spLocks noGrp="1"/>
          </p:cNvSpPr>
          <p:nvPr>
            <p:ph type="title"/>
          </p:nvPr>
        </p:nvSpPr>
        <p:spPr>
          <a:xfrm>
            <a:off x="511425" y="575500"/>
            <a:ext cx="3517200" cy="97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de-CH">
                <a:solidFill>
                  <a:srgbClr val="28555D"/>
                </a:solidFill>
              </a:rPr>
              <a:t>Beispielfall</a:t>
            </a:r>
            <a:r>
              <a:rPr lang="de-CH"/>
              <a:t> </a:t>
            </a:r>
            <a:br>
              <a:rPr lang="de-CH"/>
            </a:br>
            <a:endParaRPr/>
          </a:p>
        </p:txBody>
      </p:sp>
      <p:sp>
        <p:nvSpPr>
          <p:cNvPr id="221" name="Google Shape;221;p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8</a:t>
            </a:fld>
            <a:endParaRPr/>
          </a:p>
        </p:txBody>
      </p:sp>
      <p:sp>
        <p:nvSpPr>
          <p:cNvPr id="222" name="Google Shape;222;p8"/>
          <p:cNvSpPr txBox="1">
            <a:spLocks noGrp="1"/>
          </p:cNvSpPr>
          <p:nvPr>
            <p:ph type="body" idx="1"/>
          </p:nvPr>
        </p:nvSpPr>
        <p:spPr>
          <a:xfrm>
            <a:off x="511425" y="1598600"/>
            <a:ext cx="3517200" cy="29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de-CH" sz="1400" dirty="0">
                <a:solidFill>
                  <a:srgbClr val="28555D"/>
                </a:solidFill>
              </a:rPr>
              <a:t>Ansprüche</a:t>
            </a:r>
            <a:r>
              <a:rPr lang="de-CH" sz="1400" dirty="0">
                <a:solidFill>
                  <a:srgbClr val="7F7F7F"/>
                </a:solidFill>
              </a:rPr>
              <a:t> der W. GmbH?</a:t>
            </a:r>
            <a:endParaRPr dirty="0"/>
          </a:p>
          <a:p>
            <a:pPr marL="171450" lvl="0" indent="-171450" algn="l" rtl="0">
              <a:lnSpc>
                <a:spcPct val="115000"/>
              </a:lnSpc>
              <a:spcBef>
                <a:spcPts val="600"/>
              </a:spcBef>
              <a:spcAft>
                <a:spcPts val="0"/>
              </a:spcAft>
              <a:buSzPts val="1200"/>
              <a:buChar char="▪"/>
            </a:pPr>
            <a:r>
              <a:rPr lang="de-CH" sz="1400" dirty="0">
                <a:solidFill>
                  <a:srgbClr val="7F7F7F"/>
                </a:solidFill>
              </a:rPr>
              <a:t>Gewährleistungsansprüche aus Kaufvertrag</a:t>
            </a:r>
          </a:p>
          <a:p>
            <a:pPr marL="628650" lvl="1" indent="-171450">
              <a:spcBef>
                <a:spcPts val="600"/>
              </a:spcBef>
              <a:buChar char="▪"/>
            </a:pPr>
            <a:r>
              <a:rPr lang="de-CH" sz="1400" dirty="0">
                <a:solidFill>
                  <a:srgbClr val="7F7F7F"/>
                </a:solidFill>
              </a:rPr>
              <a:t>Wandelung (OR 205)</a:t>
            </a:r>
            <a:endParaRPr dirty="0"/>
          </a:p>
          <a:p>
            <a:pPr marL="628650" lvl="1" indent="-171450">
              <a:spcBef>
                <a:spcPts val="600"/>
              </a:spcBef>
              <a:buChar char="▪"/>
            </a:pPr>
            <a:r>
              <a:rPr lang="de-CH" sz="1400" dirty="0">
                <a:solidFill>
                  <a:srgbClr val="7F7F7F"/>
                </a:solidFill>
              </a:rPr>
              <a:t>Minderung (OR 205)</a:t>
            </a:r>
            <a:endParaRPr dirty="0"/>
          </a:p>
          <a:p>
            <a:pPr marL="628650" lvl="1" indent="-171450">
              <a:spcBef>
                <a:spcPts val="600"/>
              </a:spcBef>
              <a:buChar char="▪"/>
            </a:pPr>
            <a:r>
              <a:rPr lang="de-CH" sz="1400" dirty="0">
                <a:solidFill>
                  <a:srgbClr val="7F7F7F"/>
                </a:solidFill>
              </a:rPr>
              <a:t>Ersatzlieferung (OR 206)</a:t>
            </a:r>
            <a:endParaRPr dirty="0"/>
          </a:p>
          <a:p>
            <a:pPr marL="628650" lvl="1" indent="-95250">
              <a:spcBef>
                <a:spcPts val="600"/>
              </a:spcBef>
              <a:buNone/>
            </a:pPr>
            <a:endParaRPr sz="1400" dirty="0">
              <a:solidFill>
                <a:srgbClr val="7F7F7F"/>
              </a:solidFill>
            </a:endParaRPr>
          </a:p>
          <a:p>
            <a:pPr marL="628650" lvl="1" indent="-171450">
              <a:spcBef>
                <a:spcPts val="600"/>
              </a:spcBef>
              <a:buChar char="▪"/>
            </a:pPr>
            <a:r>
              <a:rPr lang="de-CH" sz="1400" dirty="0">
                <a:solidFill>
                  <a:srgbClr val="7F7F7F"/>
                </a:solidFill>
              </a:rPr>
              <a:t>+ Schadenersatz (OR 97)</a:t>
            </a:r>
            <a:endParaRPr dirty="0">
              <a:solidFill>
                <a:srgbClr val="7F7F7F"/>
              </a:solidFill>
            </a:endParaRPr>
          </a:p>
          <a:p>
            <a:pPr marL="1085850" lvl="2" indent="-95250" algn="l" rtl="0">
              <a:lnSpc>
                <a:spcPct val="115000"/>
              </a:lnSpc>
              <a:spcBef>
                <a:spcPts val="0"/>
              </a:spcBef>
              <a:spcAft>
                <a:spcPts val="0"/>
              </a:spcAft>
              <a:buSzPts val="1200"/>
              <a:buNone/>
            </a:pPr>
            <a:endParaRPr dirty="0"/>
          </a:p>
          <a:p>
            <a:pPr marL="914400" lvl="2" indent="0" algn="l" rtl="0">
              <a:lnSpc>
                <a:spcPct val="115000"/>
              </a:lnSpc>
              <a:spcBef>
                <a:spcPts val="0"/>
              </a:spcBef>
              <a:spcAft>
                <a:spcPts val="0"/>
              </a:spcAft>
              <a:buSzPts val="1200"/>
              <a:buNone/>
            </a:pPr>
            <a:r>
              <a:rPr lang="de-CH" dirty="0"/>
              <a:t> </a:t>
            </a:r>
            <a:endParaRPr dirty="0">
              <a:solidFill>
                <a:srgbClr val="28555D"/>
              </a:solidFill>
            </a:endParaRPr>
          </a:p>
        </p:txBody>
      </p:sp>
      <p:sp>
        <p:nvSpPr>
          <p:cNvPr id="223" name="Google Shape;223;p8"/>
          <p:cNvSpPr txBox="1"/>
          <p:nvPr/>
        </p:nvSpPr>
        <p:spPr>
          <a:xfrm>
            <a:off x="5794218" y="146666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555D"/>
        </a:solidFill>
        <a:effectLst/>
      </p:bgPr>
    </p:bg>
    <p:spTree>
      <p:nvGrpSpPr>
        <p:cNvPr id="1" name="Shape 227"/>
        <p:cNvGrpSpPr/>
        <p:nvPr/>
      </p:nvGrpSpPr>
      <p:grpSpPr>
        <a:xfrm>
          <a:off x="0" y="0"/>
          <a:ext cx="0" cy="0"/>
          <a:chOff x="0" y="0"/>
          <a:chExt cx="0" cy="0"/>
        </a:xfrm>
      </p:grpSpPr>
      <p:sp>
        <p:nvSpPr>
          <p:cNvPr id="228" name="Google Shape;228;p9"/>
          <p:cNvSpPr txBox="1">
            <a:spLocks noGrp="1"/>
          </p:cNvSpPr>
          <p:nvPr>
            <p:ph type="title"/>
          </p:nvPr>
        </p:nvSpPr>
        <p:spPr>
          <a:xfrm>
            <a:off x="234450" y="575500"/>
            <a:ext cx="2242936" cy="398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de-CH" b="1">
                <a:solidFill>
                  <a:srgbClr val="7F7F7F"/>
                </a:solidFill>
              </a:rPr>
              <a:t>Subsumptionsschema</a:t>
            </a:r>
            <a:br>
              <a:rPr lang="de-CH"/>
            </a:br>
            <a:r>
              <a:rPr lang="de-CH"/>
              <a:t>für die</a:t>
            </a:r>
            <a:br>
              <a:rPr lang="de-CH"/>
            </a:br>
            <a:r>
              <a:rPr lang="de-CH"/>
              <a:t>juristische Prüfung</a:t>
            </a:r>
            <a:endParaRPr/>
          </a:p>
        </p:txBody>
      </p:sp>
      <p:sp>
        <p:nvSpPr>
          <p:cNvPr id="229" name="Google Shape;229;p9"/>
          <p:cNvSpPr txBox="1">
            <a:spLocks noGrp="1"/>
          </p:cNvSpPr>
          <p:nvPr>
            <p:ph type="body" idx="2"/>
          </p:nvPr>
        </p:nvSpPr>
        <p:spPr>
          <a:xfrm>
            <a:off x="2675948" y="575500"/>
            <a:ext cx="6468052" cy="4059874"/>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600"/>
              </a:spcBef>
              <a:spcAft>
                <a:spcPts val="0"/>
              </a:spcAft>
              <a:buClr>
                <a:schemeClr val="dk1"/>
              </a:buClr>
              <a:buSzPts val="1100"/>
              <a:buChar char="▪"/>
            </a:pPr>
            <a:r>
              <a:rPr lang="de-CH" sz="2000" b="1" dirty="0"/>
              <a:t>Hypothese – Obersatz – Untersatz – Schlusssatz</a:t>
            </a:r>
            <a:endParaRPr dirty="0"/>
          </a:p>
          <a:p>
            <a:pPr marL="171450" lvl="0" indent="-171450" algn="l" rtl="0">
              <a:lnSpc>
                <a:spcPct val="115000"/>
              </a:lnSpc>
              <a:spcBef>
                <a:spcPts val="600"/>
              </a:spcBef>
              <a:spcAft>
                <a:spcPts val="0"/>
              </a:spcAft>
              <a:buClr>
                <a:schemeClr val="dk1"/>
              </a:buClr>
              <a:buSzPts val="1100"/>
              <a:buChar char="▪"/>
            </a:pPr>
            <a:r>
              <a:rPr lang="de-CH" sz="2000" b="1" dirty="0"/>
              <a:t>Frage – Tatbestandsmerkmale – Sachverhalt – Fazit</a:t>
            </a:r>
            <a:endParaRPr dirty="0"/>
          </a:p>
          <a:p>
            <a:pPr marL="171450" lvl="0" indent="-171450" algn="l" rtl="0">
              <a:lnSpc>
                <a:spcPct val="115000"/>
              </a:lnSpc>
              <a:spcBef>
                <a:spcPts val="600"/>
              </a:spcBef>
              <a:spcAft>
                <a:spcPts val="0"/>
              </a:spcAft>
              <a:buClr>
                <a:schemeClr val="dk1"/>
              </a:buClr>
              <a:buSzPts val="1100"/>
              <a:buChar char="▪"/>
            </a:pPr>
            <a:r>
              <a:rPr lang="de-CH" sz="2000" b="1" dirty="0"/>
              <a:t>Mehrstufig anwendbar</a:t>
            </a:r>
            <a:endParaRPr dirty="0"/>
          </a:p>
          <a:p>
            <a:pPr marL="171450" lvl="0" indent="-101600" algn="l" rtl="0">
              <a:lnSpc>
                <a:spcPct val="115000"/>
              </a:lnSpc>
              <a:spcBef>
                <a:spcPts val="600"/>
              </a:spcBef>
              <a:spcAft>
                <a:spcPts val="0"/>
              </a:spcAft>
              <a:buClr>
                <a:schemeClr val="dk1"/>
              </a:buClr>
              <a:buSzPts val="1100"/>
              <a:buNone/>
            </a:pPr>
            <a:endParaRPr sz="2000" b="1" dirty="0"/>
          </a:p>
          <a:p>
            <a:pPr marL="171450" lvl="0" indent="-101600" algn="l" rtl="0">
              <a:lnSpc>
                <a:spcPct val="115000"/>
              </a:lnSpc>
              <a:spcBef>
                <a:spcPts val="600"/>
              </a:spcBef>
              <a:spcAft>
                <a:spcPts val="0"/>
              </a:spcAft>
              <a:buClr>
                <a:schemeClr val="dk1"/>
              </a:buClr>
              <a:buSzPts val="1100"/>
              <a:buNone/>
            </a:pPr>
            <a:endParaRPr sz="2000" b="1" dirty="0"/>
          </a:p>
          <a:p>
            <a:pPr marL="171450" lvl="0" indent="-101600" algn="l" rtl="0">
              <a:lnSpc>
                <a:spcPct val="115000"/>
              </a:lnSpc>
              <a:spcBef>
                <a:spcPts val="600"/>
              </a:spcBef>
              <a:spcAft>
                <a:spcPts val="0"/>
              </a:spcAft>
              <a:buClr>
                <a:schemeClr val="dk1"/>
              </a:buClr>
              <a:buSzPts val="1100"/>
              <a:buNone/>
            </a:pPr>
            <a:endParaRPr b="1" dirty="0"/>
          </a:p>
          <a:p>
            <a:pPr marL="171450" lvl="0" indent="-101600" algn="l" rtl="0">
              <a:lnSpc>
                <a:spcPct val="115000"/>
              </a:lnSpc>
              <a:spcBef>
                <a:spcPts val="600"/>
              </a:spcBef>
              <a:spcAft>
                <a:spcPts val="0"/>
              </a:spcAft>
              <a:buClr>
                <a:schemeClr val="dk1"/>
              </a:buClr>
              <a:buSzPts val="1100"/>
              <a:buNone/>
            </a:pPr>
            <a:endParaRPr b="1" dirty="0"/>
          </a:p>
          <a:p>
            <a:pPr marL="171450" lvl="0" indent="-101600" algn="l" rtl="0">
              <a:lnSpc>
                <a:spcPct val="115000"/>
              </a:lnSpc>
              <a:spcBef>
                <a:spcPts val="600"/>
              </a:spcBef>
              <a:spcAft>
                <a:spcPts val="0"/>
              </a:spcAft>
              <a:buClr>
                <a:schemeClr val="dk1"/>
              </a:buClr>
              <a:buSzPts val="1100"/>
              <a:buNone/>
            </a:pPr>
            <a:endParaRPr b="1" dirty="0"/>
          </a:p>
        </p:txBody>
      </p:sp>
      <p:sp>
        <p:nvSpPr>
          <p:cNvPr id="230" name="Google Shape;230;p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CH"/>
              <a:t>9</a:t>
            </a:fld>
            <a:endParaRPr/>
          </a:p>
        </p:txBody>
      </p:sp>
    </p:spTree>
  </p:cSld>
  <p:clrMapOvr>
    <a:masterClrMapping/>
  </p:clrMapOvr>
</p:sld>
</file>

<file path=ppt/theme/theme1.xml><?xml version="1.0" encoding="utf-8"?>
<a:theme xmlns:a="http://schemas.openxmlformats.org/drawingml/2006/main" name="1_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1281</Words>
  <Application>Microsoft Macintosh PowerPoint</Application>
  <PresentationFormat>Bildschirmpräsentation (16:9)</PresentationFormat>
  <Paragraphs>221</Paragraphs>
  <Slides>24</Slides>
  <Notes>24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24</vt:i4>
      </vt:variant>
    </vt:vector>
  </HeadingPairs>
  <TitlesOfParts>
    <vt:vector size="30" baseType="lpstr">
      <vt:lpstr>Calibri</vt:lpstr>
      <vt:lpstr>Nunito Sans</vt:lpstr>
      <vt:lpstr>Arial</vt:lpstr>
      <vt:lpstr>Georgia</vt:lpstr>
      <vt:lpstr>1_Ulysses template</vt:lpstr>
      <vt:lpstr>Ulysses template</vt:lpstr>
      <vt:lpstr>Wie schreibe ich eine juristische Prüfung?</vt:lpstr>
      <vt:lpstr>Inhaltsverzeichnis</vt:lpstr>
      <vt:lpstr>Wie lerne ich auf eine juristische Prüfung?</vt:lpstr>
      <vt:lpstr>Beispielfall  </vt:lpstr>
      <vt:lpstr>Wie löse ich eine juristische Prüfung?</vt:lpstr>
      <vt:lpstr>Beispielfall  </vt:lpstr>
      <vt:lpstr>Beispielfall  </vt:lpstr>
      <vt:lpstr>Beispielfall  </vt:lpstr>
      <vt:lpstr>Subsumptionsschema für die juristische Prüfung</vt:lpstr>
      <vt:lpstr>Beispielfall - Subsumieren </vt:lpstr>
      <vt:lpstr>Beispielfall - Subsumieren </vt:lpstr>
      <vt:lpstr>Beispielfall - Subsumieren </vt:lpstr>
      <vt:lpstr>Beispielfall - Subsumieren </vt:lpstr>
      <vt:lpstr>Beispielfall - Subsumieren </vt:lpstr>
      <vt:lpstr>Beispielfall - Subsumieren </vt:lpstr>
      <vt:lpstr>Prüfungstaktik für die juristische Prüfung</vt:lpstr>
      <vt:lpstr>Beispielfall  </vt:lpstr>
      <vt:lpstr>Beispielfall  </vt:lpstr>
      <vt:lpstr>Beispielfall  </vt:lpstr>
      <vt:lpstr>Beispielfall  </vt:lpstr>
      <vt:lpstr>Beispielfall  </vt:lpstr>
      <vt:lpstr>Besonderheiten für die juristische Prüfung anderer  Rechtsgebiete</vt:lpstr>
      <vt:lpstr>             Vielen Dank für Ihre Aufmerksamkeit    &amp; gutes Gelingen an der Prüfung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schreibe ich eine juristische Prüfung?</dc:title>
  <dc:creator>Maerkli, Benjamin</dc:creator>
  <cp:lastModifiedBy>Dominic Rode</cp:lastModifiedBy>
  <cp:revision>6</cp:revision>
  <dcterms:modified xsi:type="dcterms:W3CDTF">2022-12-22T12:11:10Z</dcterms:modified>
</cp:coreProperties>
</file>